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
  </p:notesMasterIdLst>
  <p:sldIdLst>
    <p:sldId id="267" r:id="rId2"/>
    <p:sldId id="266" r:id="rId3"/>
    <p:sldId id="269"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BE5F6"/>
    <a:srgbClr val="C3EEFF"/>
    <a:srgbClr val="ABD0DE"/>
    <a:srgbClr val="0097DE"/>
    <a:srgbClr val="003F8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94"/>
  </p:normalViewPr>
  <p:slideViewPr>
    <p:cSldViewPr snapToGrid="0" snapToObjects="1">
      <p:cViewPr varScale="1">
        <p:scale>
          <a:sx n="73" d="100"/>
          <a:sy n="73" d="100"/>
        </p:scale>
        <p:origin x="380"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4D096A8-4B80-4901-A630-1D8C3F3168F4}" type="datetimeFigureOut">
              <a:rPr lang="en-US" smtClean="0"/>
              <a:t>2/5/2021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07D4CF-AF88-41B2-AEBB-9F4EB8285E19}" type="slidenum">
              <a:rPr lang="en-US" smtClean="0"/>
              <a:t>‹#›</a:t>
            </a:fld>
            <a:endParaRPr lang="en-US"/>
          </a:p>
        </p:txBody>
      </p:sp>
    </p:spTree>
    <p:extLst>
      <p:ext uri="{BB962C8B-B14F-4D97-AF65-F5344CB8AC3E}">
        <p14:creationId xmlns:p14="http://schemas.microsoft.com/office/powerpoint/2010/main" val="29437525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F0E0CE-8122-E745-A245-C2D8EABD250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8ED83D7-BEEA-BF40-819E-D9965852B50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9F27DBF-C8E4-684A-8A06-7FE0A9E9DE05}"/>
              </a:ext>
            </a:extLst>
          </p:cNvPr>
          <p:cNvSpPr>
            <a:spLocks noGrp="1"/>
          </p:cNvSpPr>
          <p:nvPr>
            <p:ph type="dt" sz="half" idx="10"/>
          </p:nvPr>
        </p:nvSpPr>
        <p:spPr/>
        <p:txBody>
          <a:bodyPr/>
          <a:lstStyle/>
          <a:p>
            <a:fld id="{2C4A17D9-6E0E-AA44-A1FF-FD39BA90BEFA}" type="datetimeFigureOut">
              <a:rPr lang="en-US" smtClean="0"/>
              <a:t>2/5/2021</a:t>
            </a:fld>
            <a:endParaRPr lang="en-US"/>
          </a:p>
        </p:txBody>
      </p:sp>
      <p:sp>
        <p:nvSpPr>
          <p:cNvPr id="5" name="Footer Placeholder 4">
            <a:extLst>
              <a:ext uri="{FF2B5EF4-FFF2-40B4-BE49-F238E27FC236}">
                <a16:creationId xmlns:a16="http://schemas.microsoft.com/office/drawing/2014/main" id="{DE030CEC-5F6F-104A-B23A-EF2FAF8A4B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C5A5E6-9038-AB46-8985-6396B95D3AF2}"/>
              </a:ext>
            </a:extLst>
          </p:cNvPr>
          <p:cNvSpPr>
            <a:spLocks noGrp="1"/>
          </p:cNvSpPr>
          <p:nvPr>
            <p:ph type="sldNum" sz="quarter" idx="12"/>
          </p:nvPr>
        </p:nvSpPr>
        <p:spPr/>
        <p:txBody>
          <a:bodyPr/>
          <a:lstStyle/>
          <a:p>
            <a:fld id="{77BE4594-803B-704B-B4AB-C57BF2833AAC}" type="slidenum">
              <a:rPr lang="en-US" smtClean="0"/>
              <a:t>‹#›</a:t>
            </a:fld>
            <a:endParaRPr lang="en-US"/>
          </a:p>
        </p:txBody>
      </p:sp>
    </p:spTree>
    <p:extLst>
      <p:ext uri="{BB962C8B-B14F-4D97-AF65-F5344CB8AC3E}">
        <p14:creationId xmlns:p14="http://schemas.microsoft.com/office/powerpoint/2010/main" val="6257372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43270-DBFF-3544-A365-108880FBE12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EE9AC3A-EB52-F640-896B-94CC5F74628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B48E5C-5570-7A4F-9192-90E33D2D9A63}"/>
              </a:ext>
            </a:extLst>
          </p:cNvPr>
          <p:cNvSpPr>
            <a:spLocks noGrp="1"/>
          </p:cNvSpPr>
          <p:nvPr>
            <p:ph type="dt" sz="half" idx="10"/>
          </p:nvPr>
        </p:nvSpPr>
        <p:spPr/>
        <p:txBody>
          <a:bodyPr/>
          <a:lstStyle/>
          <a:p>
            <a:fld id="{2C4A17D9-6E0E-AA44-A1FF-FD39BA90BEFA}" type="datetimeFigureOut">
              <a:rPr lang="en-US" smtClean="0"/>
              <a:t>2/5/2021</a:t>
            </a:fld>
            <a:endParaRPr lang="en-US"/>
          </a:p>
        </p:txBody>
      </p:sp>
      <p:sp>
        <p:nvSpPr>
          <p:cNvPr id="5" name="Footer Placeholder 4">
            <a:extLst>
              <a:ext uri="{FF2B5EF4-FFF2-40B4-BE49-F238E27FC236}">
                <a16:creationId xmlns:a16="http://schemas.microsoft.com/office/drawing/2014/main" id="{CA7A388F-C8E0-D244-B1CC-0EFA3C831F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931E05-08BF-E248-96A9-43C0EF3D0346}"/>
              </a:ext>
            </a:extLst>
          </p:cNvPr>
          <p:cNvSpPr>
            <a:spLocks noGrp="1"/>
          </p:cNvSpPr>
          <p:nvPr>
            <p:ph type="sldNum" sz="quarter" idx="12"/>
          </p:nvPr>
        </p:nvSpPr>
        <p:spPr/>
        <p:txBody>
          <a:bodyPr/>
          <a:lstStyle/>
          <a:p>
            <a:fld id="{77BE4594-803B-704B-B4AB-C57BF2833AAC}" type="slidenum">
              <a:rPr lang="en-US" smtClean="0"/>
              <a:t>‹#›</a:t>
            </a:fld>
            <a:endParaRPr lang="en-US"/>
          </a:p>
        </p:txBody>
      </p:sp>
    </p:spTree>
    <p:extLst>
      <p:ext uri="{BB962C8B-B14F-4D97-AF65-F5344CB8AC3E}">
        <p14:creationId xmlns:p14="http://schemas.microsoft.com/office/powerpoint/2010/main" val="6767517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9AE79D7-54DB-0C47-8C2C-A898373827C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0B5B2FB-9E0D-DF41-9104-2BCBFC95232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B92404-7DBD-B447-B08C-BCB9601E240C}"/>
              </a:ext>
            </a:extLst>
          </p:cNvPr>
          <p:cNvSpPr>
            <a:spLocks noGrp="1"/>
          </p:cNvSpPr>
          <p:nvPr>
            <p:ph type="dt" sz="half" idx="10"/>
          </p:nvPr>
        </p:nvSpPr>
        <p:spPr/>
        <p:txBody>
          <a:bodyPr/>
          <a:lstStyle/>
          <a:p>
            <a:fld id="{2C4A17D9-6E0E-AA44-A1FF-FD39BA90BEFA}" type="datetimeFigureOut">
              <a:rPr lang="en-US" smtClean="0"/>
              <a:t>2/5/2021</a:t>
            </a:fld>
            <a:endParaRPr lang="en-US"/>
          </a:p>
        </p:txBody>
      </p:sp>
      <p:sp>
        <p:nvSpPr>
          <p:cNvPr id="5" name="Footer Placeholder 4">
            <a:extLst>
              <a:ext uri="{FF2B5EF4-FFF2-40B4-BE49-F238E27FC236}">
                <a16:creationId xmlns:a16="http://schemas.microsoft.com/office/drawing/2014/main" id="{AFC5A9F9-209E-984F-80AF-CF803DD439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8E3098-24AF-0E4F-B0CD-AC625F577031}"/>
              </a:ext>
            </a:extLst>
          </p:cNvPr>
          <p:cNvSpPr>
            <a:spLocks noGrp="1"/>
          </p:cNvSpPr>
          <p:nvPr>
            <p:ph type="sldNum" sz="quarter" idx="12"/>
          </p:nvPr>
        </p:nvSpPr>
        <p:spPr/>
        <p:txBody>
          <a:bodyPr/>
          <a:lstStyle/>
          <a:p>
            <a:fld id="{77BE4594-803B-704B-B4AB-C57BF2833AAC}" type="slidenum">
              <a:rPr lang="en-US" smtClean="0"/>
              <a:t>‹#›</a:t>
            </a:fld>
            <a:endParaRPr lang="en-US"/>
          </a:p>
        </p:txBody>
      </p:sp>
    </p:spTree>
    <p:extLst>
      <p:ext uri="{BB962C8B-B14F-4D97-AF65-F5344CB8AC3E}">
        <p14:creationId xmlns:p14="http://schemas.microsoft.com/office/powerpoint/2010/main" val="8425371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E1FEF2-09FC-2846-B85F-70418901649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71E1986-E11F-0A45-800A-2D8BB5BF27D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1C3502C-3DBD-414E-9DEB-8226F4308526}"/>
              </a:ext>
            </a:extLst>
          </p:cNvPr>
          <p:cNvSpPr>
            <a:spLocks noGrp="1"/>
          </p:cNvSpPr>
          <p:nvPr>
            <p:ph type="dt" sz="half" idx="10"/>
          </p:nvPr>
        </p:nvSpPr>
        <p:spPr/>
        <p:txBody>
          <a:bodyPr/>
          <a:lstStyle/>
          <a:p>
            <a:fld id="{2C4A17D9-6E0E-AA44-A1FF-FD39BA90BEFA}" type="datetimeFigureOut">
              <a:rPr lang="en-US" smtClean="0"/>
              <a:t>2/5/2021</a:t>
            </a:fld>
            <a:endParaRPr lang="en-US"/>
          </a:p>
        </p:txBody>
      </p:sp>
      <p:sp>
        <p:nvSpPr>
          <p:cNvPr id="5" name="Footer Placeholder 4">
            <a:extLst>
              <a:ext uri="{FF2B5EF4-FFF2-40B4-BE49-F238E27FC236}">
                <a16:creationId xmlns:a16="http://schemas.microsoft.com/office/drawing/2014/main" id="{D389E5C5-00CC-114E-A2A3-48C0EBF298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0C19B9-CCCF-B74D-B210-57A14C469A9E}"/>
              </a:ext>
            </a:extLst>
          </p:cNvPr>
          <p:cNvSpPr>
            <a:spLocks noGrp="1"/>
          </p:cNvSpPr>
          <p:nvPr>
            <p:ph type="sldNum" sz="quarter" idx="12"/>
          </p:nvPr>
        </p:nvSpPr>
        <p:spPr/>
        <p:txBody>
          <a:bodyPr/>
          <a:lstStyle/>
          <a:p>
            <a:fld id="{77BE4594-803B-704B-B4AB-C57BF2833AAC}" type="slidenum">
              <a:rPr lang="en-US" smtClean="0"/>
              <a:t>‹#›</a:t>
            </a:fld>
            <a:endParaRPr lang="en-US"/>
          </a:p>
        </p:txBody>
      </p:sp>
    </p:spTree>
    <p:extLst>
      <p:ext uri="{BB962C8B-B14F-4D97-AF65-F5344CB8AC3E}">
        <p14:creationId xmlns:p14="http://schemas.microsoft.com/office/powerpoint/2010/main" val="27038301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2E4910-9AC8-9542-AD2C-66B031F4039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B9BEB68-D2FE-624E-B286-F3E5AC9DCD7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1099F0B-3224-8D4A-BCD3-2CB95BC8F465}"/>
              </a:ext>
            </a:extLst>
          </p:cNvPr>
          <p:cNvSpPr>
            <a:spLocks noGrp="1"/>
          </p:cNvSpPr>
          <p:nvPr>
            <p:ph type="dt" sz="half" idx="10"/>
          </p:nvPr>
        </p:nvSpPr>
        <p:spPr/>
        <p:txBody>
          <a:bodyPr/>
          <a:lstStyle/>
          <a:p>
            <a:fld id="{2C4A17D9-6E0E-AA44-A1FF-FD39BA90BEFA}" type="datetimeFigureOut">
              <a:rPr lang="en-US" smtClean="0"/>
              <a:t>2/5/2021</a:t>
            </a:fld>
            <a:endParaRPr lang="en-US"/>
          </a:p>
        </p:txBody>
      </p:sp>
      <p:sp>
        <p:nvSpPr>
          <p:cNvPr id="5" name="Footer Placeholder 4">
            <a:extLst>
              <a:ext uri="{FF2B5EF4-FFF2-40B4-BE49-F238E27FC236}">
                <a16:creationId xmlns:a16="http://schemas.microsoft.com/office/drawing/2014/main" id="{03EA95A7-5EC5-DD41-9CE5-A835BEEDE63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5C820C-06FD-DB4E-BABF-0B6E185456E6}"/>
              </a:ext>
            </a:extLst>
          </p:cNvPr>
          <p:cNvSpPr>
            <a:spLocks noGrp="1"/>
          </p:cNvSpPr>
          <p:nvPr>
            <p:ph type="sldNum" sz="quarter" idx="12"/>
          </p:nvPr>
        </p:nvSpPr>
        <p:spPr/>
        <p:txBody>
          <a:bodyPr/>
          <a:lstStyle/>
          <a:p>
            <a:fld id="{77BE4594-803B-704B-B4AB-C57BF2833AAC}" type="slidenum">
              <a:rPr lang="en-US" smtClean="0"/>
              <a:t>‹#›</a:t>
            </a:fld>
            <a:endParaRPr lang="en-US"/>
          </a:p>
        </p:txBody>
      </p:sp>
    </p:spTree>
    <p:extLst>
      <p:ext uri="{BB962C8B-B14F-4D97-AF65-F5344CB8AC3E}">
        <p14:creationId xmlns:p14="http://schemas.microsoft.com/office/powerpoint/2010/main" val="1207144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74A346-014E-9D40-9566-E934F295D58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7A4128-9DA8-8A47-BBD3-1D12D47D281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5054A7D-2137-B54A-AF50-0090A390B5E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0306F44-0F10-5547-A2C3-487A2317C8C0}"/>
              </a:ext>
            </a:extLst>
          </p:cNvPr>
          <p:cNvSpPr>
            <a:spLocks noGrp="1"/>
          </p:cNvSpPr>
          <p:nvPr>
            <p:ph type="dt" sz="half" idx="10"/>
          </p:nvPr>
        </p:nvSpPr>
        <p:spPr/>
        <p:txBody>
          <a:bodyPr/>
          <a:lstStyle/>
          <a:p>
            <a:fld id="{2C4A17D9-6E0E-AA44-A1FF-FD39BA90BEFA}" type="datetimeFigureOut">
              <a:rPr lang="en-US" smtClean="0"/>
              <a:t>2/5/2021</a:t>
            </a:fld>
            <a:endParaRPr lang="en-US"/>
          </a:p>
        </p:txBody>
      </p:sp>
      <p:sp>
        <p:nvSpPr>
          <p:cNvPr id="6" name="Footer Placeholder 5">
            <a:extLst>
              <a:ext uri="{FF2B5EF4-FFF2-40B4-BE49-F238E27FC236}">
                <a16:creationId xmlns:a16="http://schemas.microsoft.com/office/drawing/2014/main" id="{86379D88-BCC1-3744-A916-36EE2131EC8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B64DE7C-0648-0A42-97F3-841B7AE5F1EE}"/>
              </a:ext>
            </a:extLst>
          </p:cNvPr>
          <p:cNvSpPr>
            <a:spLocks noGrp="1"/>
          </p:cNvSpPr>
          <p:nvPr>
            <p:ph type="sldNum" sz="quarter" idx="12"/>
          </p:nvPr>
        </p:nvSpPr>
        <p:spPr/>
        <p:txBody>
          <a:bodyPr/>
          <a:lstStyle/>
          <a:p>
            <a:fld id="{77BE4594-803B-704B-B4AB-C57BF2833AAC}" type="slidenum">
              <a:rPr lang="en-US" smtClean="0"/>
              <a:t>‹#›</a:t>
            </a:fld>
            <a:endParaRPr lang="en-US"/>
          </a:p>
        </p:txBody>
      </p:sp>
    </p:spTree>
    <p:extLst>
      <p:ext uri="{BB962C8B-B14F-4D97-AF65-F5344CB8AC3E}">
        <p14:creationId xmlns:p14="http://schemas.microsoft.com/office/powerpoint/2010/main" val="37557818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085D1-7CF2-CC4B-A3F2-29DCB391ED8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A59967B-5502-DA48-9C8E-3DCC8314477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2F4558C-1EF3-7349-9C1B-21D0164E134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9A1790E-5FE1-EF44-9980-F0B6520CED1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3D0EC91-F8F8-C445-B3DB-43F0FF25FDB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A19A4DD-6498-DE49-957D-2E452D9F636F}"/>
              </a:ext>
            </a:extLst>
          </p:cNvPr>
          <p:cNvSpPr>
            <a:spLocks noGrp="1"/>
          </p:cNvSpPr>
          <p:nvPr>
            <p:ph type="dt" sz="half" idx="10"/>
          </p:nvPr>
        </p:nvSpPr>
        <p:spPr/>
        <p:txBody>
          <a:bodyPr/>
          <a:lstStyle/>
          <a:p>
            <a:fld id="{2C4A17D9-6E0E-AA44-A1FF-FD39BA90BEFA}" type="datetimeFigureOut">
              <a:rPr lang="en-US" smtClean="0"/>
              <a:t>2/5/2021</a:t>
            </a:fld>
            <a:endParaRPr lang="en-US"/>
          </a:p>
        </p:txBody>
      </p:sp>
      <p:sp>
        <p:nvSpPr>
          <p:cNvPr id="8" name="Footer Placeholder 7">
            <a:extLst>
              <a:ext uri="{FF2B5EF4-FFF2-40B4-BE49-F238E27FC236}">
                <a16:creationId xmlns:a16="http://schemas.microsoft.com/office/drawing/2014/main" id="{F8E25169-9869-F943-BDD8-A9164FE3B59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076AC1F-A717-5A40-8612-A06818395122}"/>
              </a:ext>
            </a:extLst>
          </p:cNvPr>
          <p:cNvSpPr>
            <a:spLocks noGrp="1"/>
          </p:cNvSpPr>
          <p:nvPr>
            <p:ph type="sldNum" sz="quarter" idx="12"/>
          </p:nvPr>
        </p:nvSpPr>
        <p:spPr/>
        <p:txBody>
          <a:bodyPr/>
          <a:lstStyle/>
          <a:p>
            <a:fld id="{77BE4594-803B-704B-B4AB-C57BF2833AAC}" type="slidenum">
              <a:rPr lang="en-US" smtClean="0"/>
              <a:t>‹#›</a:t>
            </a:fld>
            <a:endParaRPr lang="en-US"/>
          </a:p>
        </p:txBody>
      </p:sp>
    </p:spTree>
    <p:extLst>
      <p:ext uri="{BB962C8B-B14F-4D97-AF65-F5344CB8AC3E}">
        <p14:creationId xmlns:p14="http://schemas.microsoft.com/office/powerpoint/2010/main" val="37520896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9B0AD7-E7A2-0B41-A93B-DE33B7FD1E2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FD0EECF-5DB0-AD4F-B664-588416E1A89B}"/>
              </a:ext>
            </a:extLst>
          </p:cNvPr>
          <p:cNvSpPr>
            <a:spLocks noGrp="1"/>
          </p:cNvSpPr>
          <p:nvPr>
            <p:ph type="dt" sz="half" idx="10"/>
          </p:nvPr>
        </p:nvSpPr>
        <p:spPr/>
        <p:txBody>
          <a:bodyPr/>
          <a:lstStyle/>
          <a:p>
            <a:fld id="{2C4A17D9-6E0E-AA44-A1FF-FD39BA90BEFA}" type="datetimeFigureOut">
              <a:rPr lang="en-US" smtClean="0"/>
              <a:t>2/5/2021</a:t>
            </a:fld>
            <a:endParaRPr lang="en-US"/>
          </a:p>
        </p:txBody>
      </p:sp>
      <p:sp>
        <p:nvSpPr>
          <p:cNvPr id="4" name="Footer Placeholder 3">
            <a:extLst>
              <a:ext uri="{FF2B5EF4-FFF2-40B4-BE49-F238E27FC236}">
                <a16:creationId xmlns:a16="http://schemas.microsoft.com/office/drawing/2014/main" id="{F4AAB93F-E181-024C-8D4E-665987650A4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4BB2FEF-0B96-644E-B506-E688695E3568}"/>
              </a:ext>
            </a:extLst>
          </p:cNvPr>
          <p:cNvSpPr>
            <a:spLocks noGrp="1"/>
          </p:cNvSpPr>
          <p:nvPr>
            <p:ph type="sldNum" sz="quarter" idx="12"/>
          </p:nvPr>
        </p:nvSpPr>
        <p:spPr/>
        <p:txBody>
          <a:bodyPr/>
          <a:lstStyle/>
          <a:p>
            <a:fld id="{77BE4594-803B-704B-B4AB-C57BF2833AAC}" type="slidenum">
              <a:rPr lang="en-US" smtClean="0"/>
              <a:t>‹#›</a:t>
            </a:fld>
            <a:endParaRPr lang="en-US"/>
          </a:p>
        </p:txBody>
      </p:sp>
    </p:spTree>
    <p:extLst>
      <p:ext uri="{BB962C8B-B14F-4D97-AF65-F5344CB8AC3E}">
        <p14:creationId xmlns:p14="http://schemas.microsoft.com/office/powerpoint/2010/main" val="11791003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494E43D-D23B-C441-B6D1-2991DC09C552}"/>
              </a:ext>
            </a:extLst>
          </p:cNvPr>
          <p:cNvSpPr>
            <a:spLocks noGrp="1"/>
          </p:cNvSpPr>
          <p:nvPr>
            <p:ph type="dt" sz="half" idx="10"/>
          </p:nvPr>
        </p:nvSpPr>
        <p:spPr/>
        <p:txBody>
          <a:bodyPr/>
          <a:lstStyle/>
          <a:p>
            <a:fld id="{2C4A17D9-6E0E-AA44-A1FF-FD39BA90BEFA}" type="datetimeFigureOut">
              <a:rPr lang="en-US" smtClean="0"/>
              <a:t>2/5/2021</a:t>
            </a:fld>
            <a:endParaRPr lang="en-US"/>
          </a:p>
        </p:txBody>
      </p:sp>
      <p:sp>
        <p:nvSpPr>
          <p:cNvPr id="3" name="Footer Placeholder 2">
            <a:extLst>
              <a:ext uri="{FF2B5EF4-FFF2-40B4-BE49-F238E27FC236}">
                <a16:creationId xmlns:a16="http://schemas.microsoft.com/office/drawing/2014/main" id="{7913350F-22F9-8540-91E0-EBC9345AE3D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A8F4C04-7AB4-984D-8DBC-E162524F74F7}"/>
              </a:ext>
            </a:extLst>
          </p:cNvPr>
          <p:cNvSpPr>
            <a:spLocks noGrp="1"/>
          </p:cNvSpPr>
          <p:nvPr>
            <p:ph type="sldNum" sz="quarter" idx="12"/>
          </p:nvPr>
        </p:nvSpPr>
        <p:spPr/>
        <p:txBody>
          <a:bodyPr/>
          <a:lstStyle/>
          <a:p>
            <a:fld id="{77BE4594-803B-704B-B4AB-C57BF2833AAC}" type="slidenum">
              <a:rPr lang="en-US" smtClean="0"/>
              <a:t>‹#›</a:t>
            </a:fld>
            <a:endParaRPr lang="en-US"/>
          </a:p>
        </p:txBody>
      </p:sp>
    </p:spTree>
    <p:extLst>
      <p:ext uri="{BB962C8B-B14F-4D97-AF65-F5344CB8AC3E}">
        <p14:creationId xmlns:p14="http://schemas.microsoft.com/office/powerpoint/2010/main" val="2595132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EEBBE-7B57-FD40-AD67-6FADD3E7F89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9265147-CC3C-434B-AD60-8DE10A00D4C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FAE215F-C0C9-C64C-85EC-ED90ABA8EF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66BCAC-EDD3-FB45-8113-79BFB0CD2304}"/>
              </a:ext>
            </a:extLst>
          </p:cNvPr>
          <p:cNvSpPr>
            <a:spLocks noGrp="1"/>
          </p:cNvSpPr>
          <p:nvPr>
            <p:ph type="dt" sz="half" idx="10"/>
          </p:nvPr>
        </p:nvSpPr>
        <p:spPr/>
        <p:txBody>
          <a:bodyPr/>
          <a:lstStyle/>
          <a:p>
            <a:fld id="{2C4A17D9-6E0E-AA44-A1FF-FD39BA90BEFA}" type="datetimeFigureOut">
              <a:rPr lang="en-US" smtClean="0"/>
              <a:t>2/5/2021</a:t>
            </a:fld>
            <a:endParaRPr lang="en-US"/>
          </a:p>
        </p:txBody>
      </p:sp>
      <p:sp>
        <p:nvSpPr>
          <p:cNvPr id="6" name="Footer Placeholder 5">
            <a:extLst>
              <a:ext uri="{FF2B5EF4-FFF2-40B4-BE49-F238E27FC236}">
                <a16:creationId xmlns:a16="http://schemas.microsoft.com/office/drawing/2014/main" id="{6AE5211E-3322-3342-9E2F-EC5B2E5C088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C3C05C7-59AC-5043-B6EB-B479FCC5AE01}"/>
              </a:ext>
            </a:extLst>
          </p:cNvPr>
          <p:cNvSpPr>
            <a:spLocks noGrp="1"/>
          </p:cNvSpPr>
          <p:nvPr>
            <p:ph type="sldNum" sz="quarter" idx="12"/>
          </p:nvPr>
        </p:nvSpPr>
        <p:spPr/>
        <p:txBody>
          <a:bodyPr/>
          <a:lstStyle/>
          <a:p>
            <a:fld id="{77BE4594-803B-704B-B4AB-C57BF2833AAC}" type="slidenum">
              <a:rPr lang="en-US" smtClean="0"/>
              <a:t>‹#›</a:t>
            </a:fld>
            <a:endParaRPr lang="en-US"/>
          </a:p>
        </p:txBody>
      </p:sp>
    </p:spTree>
    <p:extLst>
      <p:ext uri="{BB962C8B-B14F-4D97-AF65-F5344CB8AC3E}">
        <p14:creationId xmlns:p14="http://schemas.microsoft.com/office/powerpoint/2010/main" val="886038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3DF10D-31FF-664A-89C5-A25678AF251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84400C4-BE2C-5B49-B7A9-A6ED914479B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9930110-C916-0343-A7DF-C663E237A7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E63E2D0-7C38-7C43-9133-E7EEB447A8C0}"/>
              </a:ext>
            </a:extLst>
          </p:cNvPr>
          <p:cNvSpPr>
            <a:spLocks noGrp="1"/>
          </p:cNvSpPr>
          <p:nvPr>
            <p:ph type="dt" sz="half" idx="10"/>
          </p:nvPr>
        </p:nvSpPr>
        <p:spPr/>
        <p:txBody>
          <a:bodyPr/>
          <a:lstStyle/>
          <a:p>
            <a:fld id="{2C4A17D9-6E0E-AA44-A1FF-FD39BA90BEFA}" type="datetimeFigureOut">
              <a:rPr lang="en-US" smtClean="0"/>
              <a:t>2/5/2021</a:t>
            </a:fld>
            <a:endParaRPr lang="en-US"/>
          </a:p>
        </p:txBody>
      </p:sp>
      <p:sp>
        <p:nvSpPr>
          <p:cNvPr id="6" name="Footer Placeholder 5">
            <a:extLst>
              <a:ext uri="{FF2B5EF4-FFF2-40B4-BE49-F238E27FC236}">
                <a16:creationId xmlns:a16="http://schemas.microsoft.com/office/drawing/2014/main" id="{728979D8-4B05-3C4B-8B90-A450BA6A6BE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CD20F7C-28CA-E041-BA75-47E1E4EEED68}"/>
              </a:ext>
            </a:extLst>
          </p:cNvPr>
          <p:cNvSpPr>
            <a:spLocks noGrp="1"/>
          </p:cNvSpPr>
          <p:nvPr>
            <p:ph type="sldNum" sz="quarter" idx="12"/>
          </p:nvPr>
        </p:nvSpPr>
        <p:spPr/>
        <p:txBody>
          <a:bodyPr/>
          <a:lstStyle/>
          <a:p>
            <a:fld id="{77BE4594-803B-704B-B4AB-C57BF2833AAC}" type="slidenum">
              <a:rPr lang="en-US" smtClean="0"/>
              <a:t>‹#›</a:t>
            </a:fld>
            <a:endParaRPr lang="en-US"/>
          </a:p>
        </p:txBody>
      </p:sp>
    </p:spTree>
    <p:extLst>
      <p:ext uri="{BB962C8B-B14F-4D97-AF65-F5344CB8AC3E}">
        <p14:creationId xmlns:p14="http://schemas.microsoft.com/office/powerpoint/2010/main" val="32856662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7F2D245-3A0E-364A-B3F6-97436926EE2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FC5D7D1-78A4-AF41-BBEA-7882485DF80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207A9E-7F6F-4A42-82E9-5B514C39F45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4A17D9-6E0E-AA44-A1FF-FD39BA90BEFA}" type="datetimeFigureOut">
              <a:rPr lang="en-US" smtClean="0"/>
              <a:t>2/5/2021</a:t>
            </a:fld>
            <a:endParaRPr lang="en-US"/>
          </a:p>
        </p:txBody>
      </p:sp>
      <p:sp>
        <p:nvSpPr>
          <p:cNvPr id="5" name="Footer Placeholder 4">
            <a:extLst>
              <a:ext uri="{FF2B5EF4-FFF2-40B4-BE49-F238E27FC236}">
                <a16:creationId xmlns:a16="http://schemas.microsoft.com/office/drawing/2014/main" id="{03B0044B-A6E5-424E-8EE7-90B0F883E45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412A3E9-CDE3-0543-A5FD-37728F78EE8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BE4594-803B-704B-B4AB-C57BF2833AAC}" type="slidenum">
              <a:rPr lang="en-US" smtClean="0"/>
              <a:t>‹#›</a:t>
            </a:fld>
            <a:endParaRPr lang="en-US"/>
          </a:p>
        </p:txBody>
      </p:sp>
    </p:spTree>
    <p:extLst>
      <p:ext uri="{BB962C8B-B14F-4D97-AF65-F5344CB8AC3E}">
        <p14:creationId xmlns:p14="http://schemas.microsoft.com/office/powerpoint/2010/main" val="1622078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898180A-235D-418A-9C7D-BCB39DDDBC18}"/>
              </a:ext>
            </a:extLst>
          </p:cNvPr>
          <p:cNvSpPr txBox="1"/>
          <p:nvPr/>
        </p:nvSpPr>
        <p:spPr>
          <a:xfrm>
            <a:off x="1445740" y="1602945"/>
            <a:ext cx="9300520" cy="2992679"/>
          </a:xfrm>
          <a:prstGeom prst="rect">
            <a:avLst/>
          </a:prstGeom>
          <a:noFill/>
        </p:spPr>
        <p:txBody>
          <a:bodyPr wrap="square" rtlCol="0">
            <a:spAutoFit/>
          </a:bodyPr>
          <a:lstStyle/>
          <a:p>
            <a:pPr>
              <a:lnSpc>
                <a:spcPct val="120000"/>
              </a:lnSpc>
            </a:pPr>
            <a:r>
              <a:rPr lang="en-US" sz="3200" dirty="0">
                <a:latin typeface="Arial" panose="020B0604020202020204" pitchFamily="34" charset="0"/>
                <a:ea typeface="Gadugi" panose="020B0502040204020203" pitchFamily="34" charset="0"/>
                <a:cs typeface="Arial" panose="020B0604020202020204" pitchFamily="34" charset="0"/>
              </a:rPr>
              <a:t>The following slides are customizable images of the knowledge and literacies rosette. You can highlight any section and shade that section to indicate the knowledge and practice literacies for your course.</a:t>
            </a:r>
          </a:p>
        </p:txBody>
      </p:sp>
    </p:spTree>
    <p:extLst>
      <p:ext uri="{BB962C8B-B14F-4D97-AF65-F5344CB8AC3E}">
        <p14:creationId xmlns:p14="http://schemas.microsoft.com/office/powerpoint/2010/main" val="3160339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CF39F058-87AB-2849-97CE-CBE30143C9D7}"/>
              </a:ext>
            </a:extLst>
          </p:cNvPr>
          <p:cNvSpPr/>
          <p:nvPr/>
        </p:nvSpPr>
        <p:spPr>
          <a:xfrm>
            <a:off x="5000625" y="2333625"/>
            <a:ext cx="2190750" cy="2190750"/>
          </a:xfrm>
          <a:custGeom>
            <a:avLst/>
            <a:gdLst>
              <a:gd name="connsiteX0" fmla="*/ 2190750 w 2190750"/>
              <a:gd name="connsiteY0" fmla="*/ 1095375 h 2190750"/>
              <a:gd name="connsiteX1" fmla="*/ 1095375 w 2190750"/>
              <a:gd name="connsiteY1" fmla="*/ 2190750 h 2190750"/>
              <a:gd name="connsiteX2" fmla="*/ 0 w 2190750"/>
              <a:gd name="connsiteY2" fmla="*/ 1095375 h 2190750"/>
              <a:gd name="connsiteX3" fmla="*/ 1095375 w 2190750"/>
              <a:gd name="connsiteY3" fmla="*/ 0 h 2190750"/>
              <a:gd name="connsiteX4" fmla="*/ 2190750 w 2190750"/>
              <a:gd name="connsiteY4" fmla="*/ 1095375 h 21907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90750" h="2190750">
                <a:moveTo>
                  <a:pt x="2190750" y="1095375"/>
                </a:moveTo>
                <a:cubicBezTo>
                  <a:pt x="2190750" y="1700334"/>
                  <a:pt x="1700334" y="2190750"/>
                  <a:pt x="1095375" y="2190750"/>
                </a:cubicBezTo>
                <a:cubicBezTo>
                  <a:pt x="490416" y="2190750"/>
                  <a:pt x="0" y="1700334"/>
                  <a:pt x="0" y="1095375"/>
                </a:cubicBezTo>
                <a:cubicBezTo>
                  <a:pt x="0" y="490416"/>
                  <a:pt x="490416" y="0"/>
                  <a:pt x="1095375" y="0"/>
                </a:cubicBezTo>
                <a:cubicBezTo>
                  <a:pt x="1700334" y="0"/>
                  <a:pt x="2190750" y="490416"/>
                  <a:pt x="2190750" y="1095375"/>
                </a:cubicBezTo>
                <a:close/>
              </a:path>
            </a:pathLst>
          </a:custGeom>
          <a:solidFill>
            <a:schemeClr val="bg1"/>
          </a:solidFill>
          <a:ln w="9525" cap="flat">
            <a:noFill/>
            <a:prstDash val="solid"/>
            <a:miter/>
          </a:ln>
        </p:spPr>
        <p:txBody>
          <a:bodyPr rtlCol="0" anchor="ctr"/>
          <a:lstStyle/>
          <a:p>
            <a:endParaRPr lang="en-US"/>
          </a:p>
        </p:txBody>
      </p:sp>
      <p:sp>
        <p:nvSpPr>
          <p:cNvPr id="8" name="Freeform 7">
            <a:extLst>
              <a:ext uri="{FF2B5EF4-FFF2-40B4-BE49-F238E27FC236}">
                <a16:creationId xmlns:a16="http://schemas.microsoft.com/office/drawing/2014/main" id="{B241D520-8AC5-2A43-A641-0D0CBDA02730}"/>
              </a:ext>
            </a:extLst>
          </p:cNvPr>
          <p:cNvSpPr/>
          <p:nvPr/>
        </p:nvSpPr>
        <p:spPr>
          <a:xfrm>
            <a:off x="3636645" y="523875"/>
            <a:ext cx="3971925" cy="3400425"/>
          </a:xfrm>
          <a:custGeom>
            <a:avLst/>
            <a:gdLst>
              <a:gd name="connsiteX0" fmla="*/ 3378518 w 3971925"/>
              <a:gd name="connsiteY0" fmla="*/ 2309813 h 3400425"/>
              <a:gd name="connsiteX1" fmla="*/ 3554730 w 3971925"/>
              <a:gd name="connsiteY1" fmla="*/ 2905125 h 3400425"/>
              <a:gd name="connsiteX2" fmla="*/ 3436620 w 3971925"/>
              <a:gd name="connsiteY2" fmla="*/ 3401378 h 3400425"/>
              <a:gd name="connsiteX3" fmla="*/ 3976688 w 3971925"/>
              <a:gd name="connsiteY3" fmla="*/ 2025015 h 3400425"/>
              <a:gd name="connsiteX4" fmla="*/ 1951673 w 3971925"/>
              <a:gd name="connsiteY4" fmla="*/ 0 h 3400425"/>
              <a:gd name="connsiteX5" fmla="*/ 0 w 3971925"/>
              <a:gd name="connsiteY5" fmla="*/ 1485900 h 3400425"/>
              <a:gd name="connsiteX6" fmla="*/ 1443990 w 3971925"/>
              <a:gd name="connsiteY6" fmla="*/ 881063 h 3400425"/>
              <a:gd name="connsiteX7" fmla="*/ 3378518 w 3971925"/>
              <a:gd name="connsiteY7" fmla="*/ 2309813 h 3400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71925" h="3400425">
                <a:moveTo>
                  <a:pt x="3378518" y="2309813"/>
                </a:moveTo>
                <a:cubicBezTo>
                  <a:pt x="3489960" y="2481263"/>
                  <a:pt x="3554730" y="2686050"/>
                  <a:pt x="3554730" y="2905125"/>
                </a:cubicBezTo>
                <a:cubicBezTo>
                  <a:pt x="3554730" y="3083243"/>
                  <a:pt x="3511868" y="3251835"/>
                  <a:pt x="3436620" y="3401378"/>
                </a:cubicBezTo>
                <a:cubicBezTo>
                  <a:pt x="3771900" y="3040380"/>
                  <a:pt x="3976688" y="2556510"/>
                  <a:pt x="3976688" y="2025015"/>
                </a:cubicBezTo>
                <a:cubicBezTo>
                  <a:pt x="3976688" y="906780"/>
                  <a:pt x="3069908" y="0"/>
                  <a:pt x="1951673" y="0"/>
                </a:cubicBezTo>
                <a:cubicBezTo>
                  <a:pt x="1020128" y="0"/>
                  <a:pt x="235268" y="628650"/>
                  <a:pt x="0" y="1485900"/>
                </a:cubicBezTo>
                <a:cubicBezTo>
                  <a:pt x="367665" y="1112520"/>
                  <a:pt x="878205" y="881063"/>
                  <a:pt x="1443990" y="881063"/>
                </a:cubicBezTo>
                <a:cubicBezTo>
                  <a:pt x="2354580" y="880110"/>
                  <a:pt x="3124200" y="1482090"/>
                  <a:pt x="3378518" y="2309813"/>
                </a:cubicBezTo>
                <a:close/>
              </a:path>
            </a:pathLst>
          </a:custGeom>
          <a:solidFill>
            <a:schemeClr val="tx1">
              <a:lumMod val="75000"/>
              <a:lumOff val="25000"/>
            </a:schemeClr>
          </a:solidFill>
          <a:ln w="9525" cap="flat">
            <a:solidFill>
              <a:schemeClr val="tx1"/>
            </a:solidFill>
            <a:prstDash val="solid"/>
            <a:miter/>
          </a:ln>
        </p:spPr>
        <p:txBody>
          <a:bodyPr rtlCol="0" anchor="ctr"/>
          <a:lstStyle/>
          <a:p>
            <a:endParaRPr lang="en-US"/>
          </a:p>
        </p:txBody>
      </p:sp>
      <p:sp>
        <p:nvSpPr>
          <p:cNvPr id="9" name="Freeform 8">
            <a:extLst>
              <a:ext uri="{FF2B5EF4-FFF2-40B4-BE49-F238E27FC236}">
                <a16:creationId xmlns:a16="http://schemas.microsoft.com/office/drawing/2014/main" id="{9D180B04-A4DA-3B43-89EB-AC2F90DC5605}"/>
              </a:ext>
            </a:extLst>
          </p:cNvPr>
          <p:cNvSpPr/>
          <p:nvPr/>
        </p:nvSpPr>
        <p:spPr>
          <a:xfrm>
            <a:off x="6097905" y="524827"/>
            <a:ext cx="2524125" cy="4048125"/>
          </a:xfrm>
          <a:custGeom>
            <a:avLst/>
            <a:gdLst>
              <a:gd name="connsiteX0" fmla="*/ 506730 w 2524125"/>
              <a:gd name="connsiteY0" fmla="*/ 0 h 4048125"/>
              <a:gd name="connsiteX1" fmla="*/ 0 w 2524125"/>
              <a:gd name="connsiteY1" fmla="*/ 63818 h 4048125"/>
              <a:gd name="connsiteX2" fmla="*/ 1515427 w 2524125"/>
              <a:gd name="connsiteY2" fmla="*/ 2024063 h 4048125"/>
              <a:gd name="connsiteX3" fmla="*/ 975360 w 2524125"/>
              <a:gd name="connsiteY3" fmla="*/ 3401378 h 4048125"/>
              <a:gd name="connsiteX4" fmla="*/ 54293 w 2524125"/>
              <a:gd name="connsiteY4" fmla="*/ 3998595 h 4048125"/>
              <a:gd name="connsiteX5" fmla="*/ 507682 w 2524125"/>
              <a:gd name="connsiteY5" fmla="*/ 4050030 h 4048125"/>
              <a:gd name="connsiteX6" fmla="*/ 2532697 w 2524125"/>
              <a:gd name="connsiteY6" fmla="*/ 2025015 h 4048125"/>
              <a:gd name="connsiteX7" fmla="*/ 506730 w 2524125"/>
              <a:gd name="connsiteY7" fmla="*/ 0 h 4048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524125" h="4048125">
                <a:moveTo>
                  <a:pt x="506730" y="0"/>
                </a:moveTo>
                <a:cubicBezTo>
                  <a:pt x="331470" y="0"/>
                  <a:pt x="161925" y="21908"/>
                  <a:pt x="0" y="63818"/>
                </a:cubicBezTo>
                <a:cubicBezTo>
                  <a:pt x="871538" y="289560"/>
                  <a:pt x="1515427" y="1082040"/>
                  <a:pt x="1515427" y="2024063"/>
                </a:cubicBezTo>
                <a:cubicBezTo>
                  <a:pt x="1515427" y="2555558"/>
                  <a:pt x="1310640" y="3039428"/>
                  <a:pt x="975360" y="3401378"/>
                </a:cubicBezTo>
                <a:cubicBezTo>
                  <a:pt x="802005" y="3741420"/>
                  <a:pt x="457200" y="3978593"/>
                  <a:pt x="54293" y="3998595"/>
                </a:cubicBezTo>
                <a:cubicBezTo>
                  <a:pt x="200025" y="4031933"/>
                  <a:pt x="351472" y="4050030"/>
                  <a:pt x="507682" y="4050030"/>
                </a:cubicBezTo>
                <a:cubicBezTo>
                  <a:pt x="1625918" y="4050030"/>
                  <a:pt x="2532697" y="3143250"/>
                  <a:pt x="2532697" y="2025015"/>
                </a:cubicBezTo>
                <a:cubicBezTo>
                  <a:pt x="2530793" y="906780"/>
                  <a:pt x="1624965" y="0"/>
                  <a:pt x="506730" y="0"/>
                </a:cubicBezTo>
                <a:close/>
              </a:path>
            </a:pathLst>
          </a:custGeom>
          <a:solidFill>
            <a:schemeClr val="bg1">
              <a:lumMod val="75000"/>
            </a:schemeClr>
          </a:solidFill>
          <a:ln w="9525" cap="flat">
            <a:solidFill>
              <a:schemeClr val="tx1"/>
            </a:solidFill>
            <a:prstDash val="solid"/>
            <a:miter/>
          </a:ln>
        </p:spPr>
        <p:txBody>
          <a:bodyPr rtlCol="0" anchor="ctr"/>
          <a:lstStyle/>
          <a:p>
            <a:endParaRPr lang="en-US"/>
          </a:p>
        </p:txBody>
      </p:sp>
      <p:sp>
        <p:nvSpPr>
          <p:cNvPr id="10" name="Freeform 9">
            <a:extLst>
              <a:ext uri="{FF2B5EF4-FFF2-40B4-BE49-F238E27FC236}">
                <a16:creationId xmlns:a16="http://schemas.microsoft.com/office/drawing/2014/main" id="{1253426D-4E87-F24D-85B2-FDA11516AA7C}"/>
              </a:ext>
            </a:extLst>
          </p:cNvPr>
          <p:cNvSpPr/>
          <p:nvPr/>
        </p:nvSpPr>
        <p:spPr>
          <a:xfrm>
            <a:off x="5175885" y="2010728"/>
            <a:ext cx="3952875" cy="3438525"/>
          </a:xfrm>
          <a:custGeom>
            <a:avLst/>
            <a:gdLst>
              <a:gd name="connsiteX0" fmla="*/ 3380422 w 3952875"/>
              <a:gd name="connsiteY0" fmla="*/ 0 h 3438525"/>
              <a:gd name="connsiteX1" fmla="*/ 3452813 w 3952875"/>
              <a:gd name="connsiteY1" fmla="*/ 539115 h 3438525"/>
              <a:gd name="connsiteX2" fmla="*/ 1427797 w 3952875"/>
              <a:gd name="connsiteY2" fmla="*/ 2564130 h 3438525"/>
              <a:gd name="connsiteX3" fmla="*/ 974407 w 3952875"/>
              <a:gd name="connsiteY3" fmla="*/ 2512695 h 3438525"/>
              <a:gd name="connsiteX4" fmla="*/ 919163 w 3952875"/>
              <a:gd name="connsiteY4" fmla="*/ 2513648 h 3438525"/>
              <a:gd name="connsiteX5" fmla="*/ 0 w 3952875"/>
              <a:gd name="connsiteY5" fmla="*/ 2014538 h 3438525"/>
              <a:gd name="connsiteX6" fmla="*/ 1935480 w 3952875"/>
              <a:gd name="connsiteY6" fmla="*/ 3443287 h 3438525"/>
              <a:gd name="connsiteX7" fmla="*/ 3960495 w 3952875"/>
              <a:gd name="connsiteY7" fmla="*/ 1418273 h 3438525"/>
              <a:gd name="connsiteX8" fmla="*/ 3380422 w 3952875"/>
              <a:gd name="connsiteY8" fmla="*/ 0 h 3438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52875" h="3438525">
                <a:moveTo>
                  <a:pt x="3380422" y="0"/>
                </a:moveTo>
                <a:cubicBezTo>
                  <a:pt x="3428047" y="171450"/>
                  <a:pt x="3452813" y="352425"/>
                  <a:pt x="3452813" y="539115"/>
                </a:cubicBezTo>
                <a:cubicBezTo>
                  <a:pt x="3452813" y="1657350"/>
                  <a:pt x="2546033" y="2564130"/>
                  <a:pt x="1427797" y="2564130"/>
                </a:cubicBezTo>
                <a:cubicBezTo>
                  <a:pt x="1271588" y="2564130"/>
                  <a:pt x="1120140" y="2546033"/>
                  <a:pt x="974407" y="2512695"/>
                </a:cubicBezTo>
                <a:cubicBezTo>
                  <a:pt x="956310" y="2513648"/>
                  <a:pt x="937260" y="2513648"/>
                  <a:pt x="919163" y="2513648"/>
                </a:cubicBezTo>
                <a:cubicBezTo>
                  <a:pt x="534352" y="2513648"/>
                  <a:pt x="195263" y="2314575"/>
                  <a:pt x="0" y="2014538"/>
                </a:cubicBezTo>
                <a:cubicBezTo>
                  <a:pt x="254317" y="2842260"/>
                  <a:pt x="1024890" y="3443287"/>
                  <a:pt x="1935480" y="3443287"/>
                </a:cubicBezTo>
                <a:cubicBezTo>
                  <a:pt x="3053715" y="3443287"/>
                  <a:pt x="3960495" y="2536508"/>
                  <a:pt x="3960495" y="1418273"/>
                </a:cubicBezTo>
                <a:cubicBezTo>
                  <a:pt x="3960495" y="865822"/>
                  <a:pt x="3739515" y="364807"/>
                  <a:pt x="3380422" y="0"/>
                </a:cubicBezTo>
                <a:close/>
              </a:path>
            </a:pathLst>
          </a:custGeom>
          <a:solidFill>
            <a:schemeClr val="tx1">
              <a:lumMod val="75000"/>
              <a:lumOff val="25000"/>
            </a:schemeClr>
          </a:solidFill>
          <a:ln w="9525" cap="flat">
            <a:solidFill>
              <a:schemeClr val="tx1"/>
            </a:solidFill>
            <a:prstDash val="solid"/>
            <a:miter/>
          </a:ln>
        </p:spPr>
        <p:txBody>
          <a:bodyPr rtlCol="0" anchor="ctr"/>
          <a:lstStyle/>
          <a:p>
            <a:endParaRPr lang="en-US"/>
          </a:p>
        </p:txBody>
      </p:sp>
      <p:sp>
        <p:nvSpPr>
          <p:cNvPr id="11" name="Freeform 10">
            <a:extLst>
              <a:ext uri="{FF2B5EF4-FFF2-40B4-BE49-F238E27FC236}">
                <a16:creationId xmlns:a16="http://schemas.microsoft.com/office/drawing/2014/main" id="{B45F46EA-4279-0A48-A5C6-E306DC09DE8F}"/>
              </a:ext>
            </a:extLst>
          </p:cNvPr>
          <p:cNvSpPr/>
          <p:nvPr/>
        </p:nvSpPr>
        <p:spPr>
          <a:xfrm>
            <a:off x="4578668" y="2932747"/>
            <a:ext cx="3971925" cy="3400425"/>
          </a:xfrm>
          <a:custGeom>
            <a:avLst/>
            <a:gdLst>
              <a:gd name="connsiteX0" fmla="*/ 2533650 w 3971925"/>
              <a:gd name="connsiteY0" fmla="*/ 2521267 h 3400425"/>
              <a:gd name="connsiteX1" fmla="*/ 598170 w 3971925"/>
              <a:gd name="connsiteY1" fmla="*/ 1091565 h 3400425"/>
              <a:gd name="connsiteX2" fmla="*/ 421957 w 3971925"/>
              <a:gd name="connsiteY2" fmla="*/ 496253 h 3400425"/>
              <a:gd name="connsiteX3" fmla="*/ 540068 w 3971925"/>
              <a:gd name="connsiteY3" fmla="*/ 0 h 3400425"/>
              <a:gd name="connsiteX4" fmla="*/ 0 w 3971925"/>
              <a:gd name="connsiteY4" fmla="*/ 1376363 h 3400425"/>
              <a:gd name="connsiteX5" fmla="*/ 2025015 w 3971925"/>
              <a:gd name="connsiteY5" fmla="*/ 3401378 h 3400425"/>
              <a:gd name="connsiteX6" fmla="*/ 3976688 w 3971925"/>
              <a:gd name="connsiteY6" fmla="*/ 1915478 h 3400425"/>
              <a:gd name="connsiteX7" fmla="*/ 2533650 w 3971925"/>
              <a:gd name="connsiteY7" fmla="*/ 2521267 h 3400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71925" h="3400425">
                <a:moveTo>
                  <a:pt x="2533650" y="2521267"/>
                </a:moveTo>
                <a:cubicBezTo>
                  <a:pt x="1623060" y="2521267"/>
                  <a:pt x="852488" y="1919288"/>
                  <a:pt x="598170" y="1091565"/>
                </a:cubicBezTo>
                <a:cubicBezTo>
                  <a:pt x="486727" y="920115"/>
                  <a:pt x="421957" y="715328"/>
                  <a:pt x="421957" y="496253"/>
                </a:cubicBezTo>
                <a:cubicBezTo>
                  <a:pt x="421957" y="318135"/>
                  <a:pt x="464820" y="149543"/>
                  <a:pt x="540068" y="0"/>
                </a:cubicBezTo>
                <a:cubicBezTo>
                  <a:pt x="204788" y="360997"/>
                  <a:pt x="0" y="844868"/>
                  <a:pt x="0" y="1376363"/>
                </a:cubicBezTo>
                <a:cubicBezTo>
                  <a:pt x="0" y="2494598"/>
                  <a:pt x="906780" y="3401378"/>
                  <a:pt x="2025015" y="3401378"/>
                </a:cubicBezTo>
                <a:cubicBezTo>
                  <a:pt x="2956560" y="3401378"/>
                  <a:pt x="3741420" y="2772728"/>
                  <a:pt x="3976688" y="1915478"/>
                </a:cubicBezTo>
                <a:cubicBezTo>
                  <a:pt x="3609975" y="2288858"/>
                  <a:pt x="3098483" y="2521267"/>
                  <a:pt x="2533650" y="2521267"/>
                </a:cubicBezTo>
                <a:close/>
              </a:path>
            </a:pathLst>
          </a:custGeom>
          <a:solidFill>
            <a:schemeClr val="bg1">
              <a:lumMod val="75000"/>
            </a:schemeClr>
          </a:solidFill>
          <a:ln w="9525" cap="flat">
            <a:solidFill>
              <a:schemeClr val="tx1"/>
            </a:solidFill>
            <a:prstDash val="solid"/>
            <a:miter/>
          </a:ln>
        </p:spPr>
        <p:txBody>
          <a:bodyPr rtlCol="0" anchor="ctr"/>
          <a:lstStyle/>
          <a:p>
            <a:endParaRPr lang="en-US"/>
          </a:p>
        </p:txBody>
      </p:sp>
      <p:sp>
        <p:nvSpPr>
          <p:cNvPr id="12" name="Freeform 11">
            <a:extLst>
              <a:ext uri="{FF2B5EF4-FFF2-40B4-BE49-F238E27FC236}">
                <a16:creationId xmlns:a16="http://schemas.microsoft.com/office/drawing/2014/main" id="{06340D0A-B3C3-084E-9E8F-66D9772792BC}"/>
              </a:ext>
            </a:extLst>
          </p:cNvPr>
          <p:cNvSpPr/>
          <p:nvPr/>
        </p:nvSpPr>
        <p:spPr>
          <a:xfrm>
            <a:off x="3561397" y="2283142"/>
            <a:ext cx="2524125" cy="4048125"/>
          </a:xfrm>
          <a:custGeom>
            <a:avLst/>
            <a:gdLst>
              <a:gd name="connsiteX0" fmla="*/ 1017270 w 2524125"/>
              <a:gd name="connsiteY0" fmla="*/ 2025968 h 4048125"/>
              <a:gd name="connsiteX1" fmla="*/ 1557338 w 2524125"/>
              <a:gd name="connsiteY1" fmla="*/ 648652 h 4048125"/>
              <a:gd name="connsiteX2" fmla="*/ 2478405 w 2524125"/>
              <a:gd name="connsiteY2" fmla="*/ 51435 h 4048125"/>
              <a:gd name="connsiteX3" fmla="*/ 2025015 w 2524125"/>
              <a:gd name="connsiteY3" fmla="*/ 0 h 4048125"/>
              <a:gd name="connsiteX4" fmla="*/ 0 w 2524125"/>
              <a:gd name="connsiteY4" fmla="*/ 2025015 h 4048125"/>
              <a:gd name="connsiteX5" fmla="*/ 2025015 w 2524125"/>
              <a:gd name="connsiteY5" fmla="*/ 4050030 h 4048125"/>
              <a:gd name="connsiteX6" fmla="*/ 2531745 w 2524125"/>
              <a:gd name="connsiteY6" fmla="*/ 3986213 h 4048125"/>
              <a:gd name="connsiteX7" fmla="*/ 1017270 w 2524125"/>
              <a:gd name="connsiteY7" fmla="*/ 2025968 h 4048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524125" h="4048125">
                <a:moveTo>
                  <a:pt x="1017270" y="2025968"/>
                </a:moveTo>
                <a:cubicBezTo>
                  <a:pt x="1017270" y="1494473"/>
                  <a:pt x="1222058" y="1010602"/>
                  <a:pt x="1557338" y="648652"/>
                </a:cubicBezTo>
                <a:cubicBezTo>
                  <a:pt x="1730692" y="308610"/>
                  <a:pt x="2075498" y="71438"/>
                  <a:pt x="2478405" y="51435"/>
                </a:cubicBezTo>
                <a:cubicBezTo>
                  <a:pt x="2332673" y="18098"/>
                  <a:pt x="2181225" y="0"/>
                  <a:pt x="2025015" y="0"/>
                </a:cubicBezTo>
                <a:cubicBezTo>
                  <a:pt x="906780" y="0"/>
                  <a:pt x="0" y="906780"/>
                  <a:pt x="0" y="2025015"/>
                </a:cubicBezTo>
                <a:cubicBezTo>
                  <a:pt x="0" y="3143250"/>
                  <a:pt x="906780" y="4050030"/>
                  <a:pt x="2025015" y="4050030"/>
                </a:cubicBezTo>
                <a:cubicBezTo>
                  <a:pt x="2200275" y="4050030"/>
                  <a:pt x="2369820" y="4028122"/>
                  <a:pt x="2531745" y="3986213"/>
                </a:cubicBezTo>
                <a:cubicBezTo>
                  <a:pt x="1661160" y="3760470"/>
                  <a:pt x="1017270" y="2968943"/>
                  <a:pt x="1017270" y="2025968"/>
                </a:cubicBezTo>
                <a:close/>
              </a:path>
            </a:pathLst>
          </a:custGeom>
          <a:solidFill>
            <a:schemeClr val="tx1">
              <a:lumMod val="75000"/>
              <a:lumOff val="25000"/>
            </a:schemeClr>
          </a:solidFill>
          <a:ln w="9525" cap="flat">
            <a:solidFill>
              <a:schemeClr val="tx1"/>
            </a:solidFill>
            <a:prstDash val="solid"/>
            <a:miter/>
          </a:ln>
        </p:spPr>
        <p:txBody>
          <a:bodyPr rtlCol="0" anchor="ctr"/>
          <a:lstStyle/>
          <a:p>
            <a:endParaRPr lang="en-US"/>
          </a:p>
        </p:txBody>
      </p:sp>
      <p:sp>
        <p:nvSpPr>
          <p:cNvPr id="13" name="Freeform 12">
            <a:extLst>
              <a:ext uri="{FF2B5EF4-FFF2-40B4-BE49-F238E27FC236}">
                <a16:creationId xmlns:a16="http://schemas.microsoft.com/office/drawing/2014/main" id="{6254E5F5-AC5B-FC4D-868B-8B9D2EEEF3AB}"/>
              </a:ext>
            </a:extLst>
          </p:cNvPr>
          <p:cNvSpPr/>
          <p:nvPr/>
        </p:nvSpPr>
        <p:spPr>
          <a:xfrm>
            <a:off x="3054668" y="1404938"/>
            <a:ext cx="3952875" cy="3438525"/>
          </a:xfrm>
          <a:custGeom>
            <a:avLst/>
            <a:gdLst>
              <a:gd name="connsiteX0" fmla="*/ 2532697 w 3952875"/>
              <a:gd name="connsiteY0" fmla="*/ 879158 h 3438525"/>
              <a:gd name="connsiteX1" fmla="*/ 2986088 w 3952875"/>
              <a:gd name="connsiteY1" fmla="*/ 930593 h 3438525"/>
              <a:gd name="connsiteX2" fmla="*/ 3041333 w 3952875"/>
              <a:gd name="connsiteY2" fmla="*/ 929640 h 3438525"/>
              <a:gd name="connsiteX3" fmla="*/ 3960495 w 3952875"/>
              <a:gd name="connsiteY3" fmla="*/ 1428750 h 3438525"/>
              <a:gd name="connsiteX4" fmla="*/ 2025015 w 3952875"/>
              <a:gd name="connsiteY4" fmla="*/ 0 h 3438525"/>
              <a:gd name="connsiteX5" fmla="*/ 0 w 3952875"/>
              <a:gd name="connsiteY5" fmla="*/ 2025015 h 3438525"/>
              <a:gd name="connsiteX6" fmla="*/ 580072 w 3952875"/>
              <a:gd name="connsiteY6" fmla="*/ 3443288 h 3438525"/>
              <a:gd name="connsiteX7" fmla="*/ 507682 w 3952875"/>
              <a:gd name="connsiteY7" fmla="*/ 2904173 h 3438525"/>
              <a:gd name="connsiteX8" fmla="*/ 2532697 w 3952875"/>
              <a:gd name="connsiteY8" fmla="*/ 879158 h 3438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52875" h="3438525">
                <a:moveTo>
                  <a:pt x="2532697" y="879158"/>
                </a:moveTo>
                <a:cubicBezTo>
                  <a:pt x="2688908" y="879158"/>
                  <a:pt x="2840355" y="897255"/>
                  <a:pt x="2986088" y="930593"/>
                </a:cubicBezTo>
                <a:cubicBezTo>
                  <a:pt x="3004185" y="929640"/>
                  <a:pt x="3023235" y="929640"/>
                  <a:pt x="3041333" y="929640"/>
                </a:cubicBezTo>
                <a:cubicBezTo>
                  <a:pt x="3426143" y="929640"/>
                  <a:pt x="3765233" y="1128713"/>
                  <a:pt x="3960495" y="1428750"/>
                </a:cubicBezTo>
                <a:cubicBezTo>
                  <a:pt x="3706177" y="601028"/>
                  <a:pt x="2935605" y="0"/>
                  <a:pt x="2025015" y="0"/>
                </a:cubicBezTo>
                <a:cubicBezTo>
                  <a:pt x="906780" y="0"/>
                  <a:pt x="0" y="906780"/>
                  <a:pt x="0" y="2025015"/>
                </a:cubicBezTo>
                <a:cubicBezTo>
                  <a:pt x="0" y="2577465"/>
                  <a:pt x="220980" y="3078480"/>
                  <a:pt x="580072" y="3443288"/>
                </a:cubicBezTo>
                <a:cubicBezTo>
                  <a:pt x="532447" y="3271838"/>
                  <a:pt x="507682" y="3090863"/>
                  <a:pt x="507682" y="2904173"/>
                </a:cubicBezTo>
                <a:cubicBezTo>
                  <a:pt x="508635" y="1785938"/>
                  <a:pt x="1414463" y="879158"/>
                  <a:pt x="2532697" y="879158"/>
                </a:cubicBezTo>
                <a:close/>
              </a:path>
            </a:pathLst>
          </a:custGeom>
          <a:solidFill>
            <a:schemeClr val="bg1">
              <a:lumMod val="75000"/>
            </a:schemeClr>
          </a:solidFill>
          <a:ln w="9525" cap="flat">
            <a:solidFill>
              <a:schemeClr val="tx1"/>
            </a:solidFill>
            <a:prstDash val="solid"/>
            <a:miter/>
          </a:ln>
        </p:spPr>
        <p:txBody>
          <a:bodyPr rtlCol="0" anchor="ctr"/>
          <a:lstStyle/>
          <a:p>
            <a:endParaRPr lang="en-US"/>
          </a:p>
        </p:txBody>
      </p:sp>
      <p:sp>
        <p:nvSpPr>
          <p:cNvPr id="2" name="TextBox 1">
            <a:extLst>
              <a:ext uri="{FF2B5EF4-FFF2-40B4-BE49-F238E27FC236}">
                <a16:creationId xmlns:a16="http://schemas.microsoft.com/office/drawing/2014/main" id="{30E9A359-2137-4403-9F15-4CA2C8E86517}"/>
              </a:ext>
            </a:extLst>
          </p:cNvPr>
          <p:cNvSpPr txBox="1"/>
          <p:nvPr/>
        </p:nvSpPr>
        <p:spPr>
          <a:xfrm rot="20141728">
            <a:off x="3180864" y="1960179"/>
            <a:ext cx="2210560" cy="584775"/>
          </a:xfrm>
          <a:prstGeom prst="rect">
            <a:avLst/>
          </a:prstGeom>
          <a:noFill/>
        </p:spPr>
        <p:txBody>
          <a:bodyPr wrap="square" rtlCol="0">
            <a:spAutoFit/>
          </a:bodyPr>
          <a:lstStyle/>
          <a:p>
            <a:pPr algn="ctr"/>
            <a:r>
              <a:rPr lang="en-US" sz="1600" b="1" dirty="0"/>
              <a:t>Communicative &amp; Interpretive Literacies</a:t>
            </a:r>
          </a:p>
        </p:txBody>
      </p:sp>
      <p:sp>
        <p:nvSpPr>
          <p:cNvPr id="3" name="TextBox 2">
            <a:extLst>
              <a:ext uri="{FF2B5EF4-FFF2-40B4-BE49-F238E27FC236}">
                <a16:creationId xmlns:a16="http://schemas.microsoft.com/office/drawing/2014/main" id="{B5AC324F-B6A2-4CC2-8884-D2B087E16FE0}"/>
              </a:ext>
            </a:extLst>
          </p:cNvPr>
          <p:cNvSpPr txBox="1"/>
          <p:nvPr/>
        </p:nvSpPr>
        <p:spPr>
          <a:xfrm rot="1543586">
            <a:off x="5010185" y="932833"/>
            <a:ext cx="2254969" cy="584775"/>
          </a:xfrm>
          <a:prstGeom prst="rect">
            <a:avLst/>
          </a:prstGeom>
          <a:noFill/>
        </p:spPr>
        <p:txBody>
          <a:bodyPr wrap="square" rtlCol="0">
            <a:spAutoFit/>
          </a:bodyPr>
          <a:lstStyle/>
          <a:p>
            <a:pPr algn="ctr"/>
            <a:r>
              <a:rPr lang="en-US" sz="1600" b="1" dirty="0">
                <a:solidFill>
                  <a:schemeClr val="bg1"/>
                </a:solidFill>
              </a:rPr>
              <a:t>Civic, Ethical, &amp; Environmental Literacies</a:t>
            </a:r>
          </a:p>
        </p:txBody>
      </p:sp>
      <p:sp>
        <p:nvSpPr>
          <p:cNvPr id="5" name="TextBox 4">
            <a:extLst>
              <a:ext uri="{FF2B5EF4-FFF2-40B4-BE49-F238E27FC236}">
                <a16:creationId xmlns:a16="http://schemas.microsoft.com/office/drawing/2014/main" id="{D3728621-7A55-44FB-A0D5-655890DAA545}"/>
              </a:ext>
            </a:extLst>
          </p:cNvPr>
          <p:cNvSpPr txBox="1"/>
          <p:nvPr/>
        </p:nvSpPr>
        <p:spPr>
          <a:xfrm rot="19332298">
            <a:off x="6758730" y="4196746"/>
            <a:ext cx="2416629" cy="584775"/>
          </a:xfrm>
          <a:prstGeom prst="rect">
            <a:avLst/>
          </a:prstGeom>
          <a:noFill/>
        </p:spPr>
        <p:txBody>
          <a:bodyPr wrap="square" rtlCol="0">
            <a:spAutoFit/>
          </a:bodyPr>
          <a:lstStyle/>
          <a:p>
            <a:pPr algn="ctr"/>
            <a:r>
              <a:rPr lang="en-US" sz="1600" b="1" dirty="0">
                <a:solidFill>
                  <a:schemeClr val="bg1"/>
                </a:solidFill>
              </a:rPr>
              <a:t>Quantitative, Scientific, &amp; Technological Literacies</a:t>
            </a:r>
          </a:p>
        </p:txBody>
      </p:sp>
      <p:sp>
        <p:nvSpPr>
          <p:cNvPr id="6" name="TextBox 5">
            <a:extLst>
              <a:ext uri="{FF2B5EF4-FFF2-40B4-BE49-F238E27FC236}">
                <a16:creationId xmlns:a16="http://schemas.microsoft.com/office/drawing/2014/main" id="{3EE94C80-BB9E-4A04-9B18-30E51E82916A}"/>
              </a:ext>
            </a:extLst>
          </p:cNvPr>
          <p:cNvSpPr txBox="1"/>
          <p:nvPr/>
        </p:nvSpPr>
        <p:spPr>
          <a:xfrm rot="17009699">
            <a:off x="7074103" y="2640359"/>
            <a:ext cx="1988276" cy="584775"/>
          </a:xfrm>
          <a:prstGeom prst="rect">
            <a:avLst/>
          </a:prstGeom>
          <a:noFill/>
        </p:spPr>
        <p:txBody>
          <a:bodyPr wrap="square" rtlCol="0">
            <a:spAutoFit/>
          </a:bodyPr>
          <a:lstStyle/>
          <a:p>
            <a:pPr algn="ctr"/>
            <a:r>
              <a:rPr lang="en-US" sz="1600" b="1" dirty="0"/>
              <a:t>Critical &amp;Reflective Literacies</a:t>
            </a:r>
          </a:p>
        </p:txBody>
      </p:sp>
      <p:sp>
        <p:nvSpPr>
          <p:cNvPr id="14" name="TextBox 13">
            <a:extLst>
              <a:ext uri="{FF2B5EF4-FFF2-40B4-BE49-F238E27FC236}">
                <a16:creationId xmlns:a16="http://schemas.microsoft.com/office/drawing/2014/main" id="{EBF82ABC-64F2-4AC8-81E8-221242E41A17}"/>
              </a:ext>
            </a:extLst>
          </p:cNvPr>
          <p:cNvSpPr txBox="1"/>
          <p:nvPr/>
        </p:nvSpPr>
        <p:spPr>
          <a:xfrm rot="16413279">
            <a:off x="3156112" y="4074370"/>
            <a:ext cx="1982606" cy="584775"/>
          </a:xfrm>
          <a:prstGeom prst="rect">
            <a:avLst/>
          </a:prstGeom>
          <a:noFill/>
        </p:spPr>
        <p:txBody>
          <a:bodyPr wrap="square" rtlCol="0">
            <a:spAutoFit/>
          </a:bodyPr>
          <a:lstStyle/>
          <a:p>
            <a:pPr algn="ctr"/>
            <a:r>
              <a:rPr lang="en-US" sz="1600" b="1" dirty="0">
                <a:solidFill>
                  <a:schemeClr val="bg1"/>
                </a:solidFill>
              </a:rPr>
              <a:t>Social, Cultural, &amp; Historical Literacies</a:t>
            </a:r>
          </a:p>
        </p:txBody>
      </p:sp>
      <p:sp>
        <p:nvSpPr>
          <p:cNvPr id="15" name="TextBox 14">
            <a:extLst>
              <a:ext uri="{FF2B5EF4-FFF2-40B4-BE49-F238E27FC236}">
                <a16:creationId xmlns:a16="http://schemas.microsoft.com/office/drawing/2014/main" id="{B80444E9-7189-45A8-B2C3-4921A3672B5D}"/>
              </a:ext>
            </a:extLst>
          </p:cNvPr>
          <p:cNvSpPr txBox="1"/>
          <p:nvPr/>
        </p:nvSpPr>
        <p:spPr>
          <a:xfrm rot="1883844">
            <a:off x="4868276" y="5295105"/>
            <a:ext cx="2284045" cy="584775"/>
          </a:xfrm>
          <a:prstGeom prst="rect">
            <a:avLst/>
          </a:prstGeom>
          <a:noFill/>
        </p:spPr>
        <p:txBody>
          <a:bodyPr wrap="square" rtlCol="0">
            <a:spAutoFit/>
          </a:bodyPr>
          <a:lstStyle/>
          <a:p>
            <a:pPr algn="ctr"/>
            <a:r>
              <a:rPr lang="en-US" sz="1600" b="1" dirty="0"/>
              <a:t>Creative &amp; Problem-Solving Literacies</a:t>
            </a:r>
          </a:p>
        </p:txBody>
      </p:sp>
      <p:sp>
        <p:nvSpPr>
          <p:cNvPr id="4" name="TextBox 3"/>
          <p:cNvSpPr txBox="1"/>
          <p:nvPr/>
        </p:nvSpPr>
        <p:spPr>
          <a:xfrm>
            <a:off x="264694" y="721895"/>
            <a:ext cx="2565529" cy="2431435"/>
          </a:xfrm>
          <a:prstGeom prst="rect">
            <a:avLst/>
          </a:prstGeom>
          <a:noFill/>
        </p:spPr>
        <p:txBody>
          <a:bodyPr wrap="square" rtlCol="0">
            <a:spAutoFit/>
          </a:bodyPr>
          <a:lstStyle/>
          <a:p>
            <a:r>
              <a:rPr lang="en-US" sz="4400" b="1" dirty="0"/>
              <a:t>GURs:</a:t>
            </a:r>
          </a:p>
          <a:p>
            <a:r>
              <a:rPr lang="en-US" b="1" dirty="0"/>
              <a:t>Foundational Knowledge &amp; Practice Literacies for Developing, Integrating, and Extending Your Core Capacities</a:t>
            </a:r>
          </a:p>
          <a:p>
            <a:endParaRPr lang="en-US" dirty="0"/>
          </a:p>
        </p:txBody>
      </p:sp>
      <p:sp>
        <p:nvSpPr>
          <p:cNvPr id="16" name="TextBox 15"/>
          <p:cNvSpPr txBox="1"/>
          <p:nvPr/>
        </p:nvSpPr>
        <p:spPr>
          <a:xfrm>
            <a:off x="5253844" y="2633898"/>
            <a:ext cx="1753699" cy="1569660"/>
          </a:xfrm>
          <a:prstGeom prst="rect">
            <a:avLst/>
          </a:prstGeom>
          <a:noFill/>
        </p:spPr>
        <p:txBody>
          <a:bodyPr wrap="square" rtlCol="0">
            <a:spAutoFit/>
          </a:bodyPr>
          <a:lstStyle/>
          <a:p>
            <a:pPr algn="ctr"/>
            <a:r>
              <a:rPr lang="en-US" sz="2400" b="1" dirty="0"/>
              <a:t>Your Major: </a:t>
            </a:r>
            <a:r>
              <a:rPr lang="en-US" b="1" dirty="0"/>
              <a:t>Specialized  Knowledge &amp; Practice Literacies</a:t>
            </a:r>
          </a:p>
        </p:txBody>
      </p:sp>
    </p:spTree>
    <p:extLst>
      <p:ext uri="{BB962C8B-B14F-4D97-AF65-F5344CB8AC3E}">
        <p14:creationId xmlns:p14="http://schemas.microsoft.com/office/powerpoint/2010/main" val="4844787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CF39F058-87AB-2849-97CE-CBE30143C9D7}"/>
              </a:ext>
            </a:extLst>
          </p:cNvPr>
          <p:cNvSpPr/>
          <p:nvPr/>
        </p:nvSpPr>
        <p:spPr>
          <a:xfrm>
            <a:off x="5000625" y="2333625"/>
            <a:ext cx="2190750" cy="2190750"/>
          </a:xfrm>
          <a:custGeom>
            <a:avLst/>
            <a:gdLst>
              <a:gd name="connsiteX0" fmla="*/ 2190750 w 2190750"/>
              <a:gd name="connsiteY0" fmla="*/ 1095375 h 2190750"/>
              <a:gd name="connsiteX1" fmla="*/ 1095375 w 2190750"/>
              <a:gd name="connsiteY1" fmla="*/ 2190750 h 2190750"/>
              <a:gd name="connsiteX2" fmla="*/ 0 w 2190750"/>
              <a:gd name="connsiteY2" fmla="*/ 1095375 h 2190750"/>
              <a:gd name="connsiteX3" fmla="*/ 1095375 w 2190750"/>
              <a:gd name="connsiteY3" fmla="*/ 0 h 2190750"/>
              <a:gd name="connsiteX4" fmla="*/ 2190750 w 2190750"/>
              <a:gd name="connsiteY4" fmla="*/ 1095375 h 21907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90750" h="2190750">
                <a:moveTo>
                  <a:pt x="2190750" y="1095375"/>
                </a:moveTo>
                <a:cubicBezTo>
                  <a:pt x="2190750" y="1700334"/>
                  <a:pt x="1700334" y="2190750"/>
                  <a:pt x="1095375" y="2190750"/>
                </a:cubicBezTo>
                <a:cubicBezTo>
                  <a:pt x="490416" y="2190750"/>
                  <a:pt x="0" y="1700334"/>
                  <a:pt x="0" y="1095375"/>
                </a:cubicBezTo>
                <a:cubicBezTo>
                  <a:pt x="0" y="490416"/>
                  <a:pt x="490416" y="0"/>
                  <a:pt x="1095375" y="0"/>
                </a:cubicBezTo>
                <a:cubicBezTo>
                  <a:pt x="1700334" y="0"/>
                  <a:pt x="2190750" y="490416"/>
                  <a:pt x="2190750" y="1095375"/>
                </a:cubicBezTo>
                <a:close/>
              </a:path>
            </a:pathLst>
          </a:custGeom>
          <a:solidFill>
            <a:schemeClr val="bg1"/>
          </a:solidFill>
          <a:ln w="12700" cap="flat">
            <a:solidFill>
              <a:schemeClr val="tx1"/>
            </a:solidFill>
            <a:prstDash val="solid"/>
            <a:miter/>
          </a:ln>
        </p:spPr>
        <p:txBody>
          <a:bodyPr rtlCol="0" anchor="ctr"/>
          <a:lstStyle/>
          <a:p>
            <a:endParaRPr lang="en-US"/>
          </a:p>
        </p:txBody>
      </p:sp>
      <p:sp>
        <p:nvSpPr>
          <p:cNvPr id="8" name="Freeform 7">
            <a:extLst>
              <a:ext uri="{FF2B5EF4-FFF2-40B4-BE49-F238E27FC236}">
                <a16:creationId xmlns:a16="http://schemas.microsoft.com/office/drawing/2014/main" id="{B241D520-8AC5-2A43-A641-0D0CBDA02730}"/>
              </a:ext>
            </a:extLst>
          </p:cNvPr>
          <p:cNvSpPr/>
          <p:nvPr/>
        </p:nvSpPr>
        <p:spPr>
          <a:xfrm>
            <a:off x="3636645" y="523875"/>
            <a:ext cx="3971925" cy="3400425"/>
          </a:xfrm>
          <a:custGeom>
            <a:avLst/>
            <a:gdLst>
              <a:gd name="connsiteX0" fmla="*/ 3378518 w 3971925"/>
              <a:gd name="connsiteY0" fmla="*/ 2309813 h 3400425"/>
              <a:gd name="connsiteX1" fmla="*/ 3554730 w 3971925"/>
              <a:gd name="connsiteY1" fmla="*/ 2905125 h 3400425"/>
              <a:gd name="connsiteX2" fmla="*/ 3436620 w 3971925"/>
              <a:gd name="connsiteY2" fmla="*/ 3401378 h 3400425"/>
              <a:gd name="connsiteX3" fmla="*/ 3976688 w 3971925"/>
              <a:gd name="connsiteY3" fmla="*/ 2025015 h 3400425"/>
              <a:gd name="connsiteX4" fmla="*/ 1951673 w 3971925"/>
              <a:gd name="connsiteY4" fmla="*/ 0 h 3400425"/>
              <a:gd name="connsiteX5" fmla="*/ 0 w 3971925"/>
              <a:gd name="connsiteY5" fmla="*/ 1485900 h 3400425"/>
              <a:gd name="connsiteX6" fmla="*/ 1443990 w 3971925"/>
              <a:gd name="connsiteY6" fmla="*/ 881063 h 3400425"/>
              <a:gd name="connsiteX7" fmla="*/ 3378518 w 3971925"/>
              <a:gd name="connsiteY7" fmla="*/ 2309813 h 3400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71925" h="3400425">
                <a:moveTo>
                  <a:pt x="3378518" y="2309813"/>
                </a:moveTo>
                <a:cubicBezTo>
                  <a:pt x="3489960" y="2481263"/>
                  <a:pt x="3554730" y="2686050"/>
                  <a:pt x="3554730" y="2905125"/>
                </a:cubicBezTo>
                <a:cubicBezTo>
                  <a:pt x="3554730" y="3083243"/>
                  <a:pt x="3511868" y="3251835"/>
                  <a:pt x="3436620" y="3401378"/>
                </a:cubicBezTo>
                <a:cubicBezTo>
                  <a:pt x="3771900" y="3040380"/>
                  <a:pt x="3976688" y="2556510"/>
                  <a:pt x="3976688" y="2025015"/>
                </a:cubicBezTo>
                <a:cubicBezTo>
                  <a:pt x="3976688" y="906780"/>
                  <a:pt x="3069908" y="0"/>
                  <a:pt x="1951673" y="0"/>
                </a:cubicBezTo>
                <a:cubicBezTo>
                  <a:pt x="1020128" y="0"/>
                  <a:pt x="235268" y="628650"/>
                  <a:pt x="0" y="1485900"/>
                </a:cubicBezTo>
                <a:cubicBezTo>
                  <a:pt x="367665" y="1112520"/>
                  <a:pt x="878205" y="881063"/>
                  <a:pt x="1443990" y="881063"/>
                </a:cubicBezTo>
                <a:cubicBezTo>
                  <a:pt x="2354580" y="880110"/>
                  <a:pt x="3124200" y="1482090"/>
                  <a:pt x="3378518" y="2309813"/>
                </a:cubicBezTo>
                <a:close/>
              </a:path>
            </a:pathLst>
          </a:custGeom>
          <a:noFill/>
          <a:ln w="12700" cap="flat">
            <a:solidFill>
              <a:schemeClr val="tx1"/>
            </a:solidFill>
            <a:prstDash val="solid"/>
            <a:miter/>
          </a:ln>
        </p:spPr>
        <p:txBody>
          <a:bodyPr rtlCol="0" anchor="ctr"/>
          <a:lstStyle/>
          <a:p>
            <a:endParaRPr lang="en-US"/>
          </a:p>
        </p:txBody>
      </p:sp>
      <p:sp>
        <p:nvSpPr>
          <p:cNvPr id="9" name="Freeform 8">
            <a:extLst>
              <a:ext uri="{FF2B5EF4-FFF2-40B4-BE49-F238E27FC236}">
                <a16:creationId xmlns:a16="http://schemas.microsoft.com/office/drawing/2014/main" id="{9D180B04-A4DA-3B43-89EB-AC2F90DC5605}"/>
              </a:ext>
            </a:extLst>
          </p:cNvPr>
          <p:cNvSpPr/>
          <p:nvPr/>
        </p:nvSpPr>
        <p:spPr>
          <a:xfrm>
            <a:off x="6097905" y="524827"/>
            <a:ext cx="2524125" cy="4048125"/>
          </a:xfrm>
          <a:custGeom>
            <a:avLst/>
            <a:gdLst>
              <a:gd name="connsiteX0" fmla="*/ 506730 w 2524125"/>
              <a:gd name="connsiteY0" fmla="*/ 0 h 4048125"/>
              <a:gd name="connsiteX1" fmla="*/ 0 w 2524125"/>
              <a:gd name="connsiteY1" fmla="*/ 63818 h 4048125"/>
              <a:gd name="connsiteX2" fmla="*/ 1515427 w 2524125"/>
              <a:gd name="connsiteY2" fmla="*/ 2024063 h 4048125"/>
              <a:gd name="connsiteX3" fmla="*/ 975360 w 2524125"/>
              <a:gd name="connsiteY3" fmla="*/ 3401378 h 4048125"/>
              <a:gd name="connsiteX4" fmla="*/ 54293 w 2524125"/>
              <a:gd name="connsiteY4" fmla="*/ 3998595 h 4048125"/>
              <a:gd name="connsiteX5" fmla="*/ 507682 w 2524125"/>
              <a:gd name="connsiteY5" fmla="*/ 4050030 h 4048125"/>
              <a:gd name="connsiteX6" fmla="*/ 2532697 w 2524125"/>
              <a:gd name="connsiteY6" fmla="*/ 2025015 h 4048125"/>
              <a:gd name="connsiteX7" fmla="*/ 506730 w 2524125"/>
              <a:gd name="connsiteY7" fmla="*/ 0 h 4048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524125" h="4048125">
                <a:moveTo>
                  <a:pt x="506730" y="0"/>
                </a:moveTo>
                <a:cubicBezTo>
                  <a:pt x="331470" y="0"/>
                  <a:pt x="161925" y="21908"/>
                  <a:pt x="0" y="63818"/>
                </a:cubicBezTo>
                <a:cubicBezTo>
                  <a:pt x="871538" y="289560"/>
                  <a:pt x="1515427" y="1082040"/>
                  <a:pt x="1515427" y="2024063"/>
                </a:cubicBezTo>
                <a:cubicBezTo>
                  <a:pt x="1515427" y="2555558"/>
                  <a:pt x="1310640" y="3039428"/>
                  <a:pt x="975360" y="3401378"/>
                </a:cubicBezTo>
                <a:cubicBezTo>
                  <a:pt x="802005" y="3741420"/>
                  <a:pt x="457200" y="3978593"/>
                  <a:pt x="54293" y="3998595"/>
                </a:cubicBezTo>
                <a:cubicBezTo>
                  <a:pt x="200025" y="4031933"/>
                  <a:pt x="351472" y="4050030"/>
                  <a:pt x="507682" y="4050030"/>
                </a:cubicBezTo>
                <a:cubicBezTo>
                  <a:pt x="1625918" y="4050030"/>
                  <a:pt x="2532697" y="3143250"/>
                  <a:pt x="2532697" y="2025015"/>
                </a:cubicBezTo>
                <a:cubicBezTo>
                  <a:pt x="2530793" y="906780"/>
                  <a:pt x="1624965" y="0"/>
                  <a:pt x="506730" y="0"/>
                </a:cubicBezTo>
                <a:close/>
              </a:path>
            </a:pathLst>
          </a:custGeom>
          <a:noFill/>
          <a:ln w="12700" cap="flat">
            <a:solidFill>
              <a:schemeClr val="tx1"/>
            </a:solidFill>
            <a:prstDash val="solid"/>
            <a:miter/>
          </a:ln>
        </p:spPr>
        <p:txBody>
          <a:bodyPr rtlCol="0" anchor="ctr"/>
          <a:lstStyle/>
          <a:p>
            <a:endParaRPr lang="en-US"/>
          </a:p>
        </p:txBody>
      </p:sp>
      <p:sp>
        <p:nvSpPr>
          <p:cNvPr id="10" name="Freeform 9">
            <a:extLst>
              <a:ext uri="{FF2B5EF4-FFF2-40B4-BE49-F238E27FC236}">
                <a16:creationId xmlns:a16="http://schemas.microsoft.com/office/drawing/2014/main" id="{1253426D-4E87-F24D-85B2-FDA11516AA7C}"/>
              </a:ext>
            </a:extLst>
          </p:cNvPr>
          <p:cNvSpPr/>
          <p:nvPr/>
        </p:nvSpPr>
        <p:spPr>
          <a:xfrm>
            <a:off x="5175885" y="2010728"/>
            <a:ext cx="3952875" cy="3438525"/>
          </a:xfrm>
          <a:custGeom>
            <a:avLst/>
            <a:gdLst>
              <a:gd name="connsiteX0" fmla="*/ 3380422 w 3952875"/>
              <a:gd name="connsiteY0" fmla="*/ 0 h 3438525"/>
              <a:gd name="connsiteX1" fmla="*/ 3452813 w 3952875"/>
              <a:gd name="connsiteY1" fmla="*/ 539115 h 3438525"/>
              <a:gd name="connsiteX2" fmla="*/ 1427797 w 3952875"/>
              <a:gd name="connsiteY2" fmla="*/ 2564130 h 3438525"/>
              <a:gd name="connsiteX3" fmla="*/ 974407 w 3952875"/>
              <a:gd name="connsiteY3" fmla="*/ 2512695 h 3438525"/>
              <a:gd name="connsiteX4" fmla="*/ 919163 w 3952875"/>
              <a:gd name="connsiteY4" fmla="*/ 2513648 h 3438525"/>
              <a:gd name="connsiteX5" fmla="*/ 0 w 3952875"/>
              <a:gd name="connsiteY5" fmla="*/ 2014538 h 3438525"/>
              <a:gd name="connsiteX6" fmla="*/ 1935480 w 3952875"/>
              <a:gd name="connsiteY6" fmla="*/ 3443287 h 3438525"/>
              <a:gd name="connsiteX7" fmla="*/ 3960495 w 3952875"/>
              <a:gd name="connsiteY7" fmla="*/ 1418273 h 3438525"/>
              <a:gd name="connsiteX8" fmla="*/ 3380422 w 3952875"/>
              <a:gd name="connsiteY8" fmla="*/ 0 h 3438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52875" h="3438525">
                <a:moveTo>
                  <a:pt x="3380422" y="0"/>
                </a:moveTo>
                <a:cubicBezTo>
                  <a:pt x="3428047" y="171450"/>
                  <a:pt x="3452813" y="352425"/>
                  <a:pt x="3452813" y="539115"/>
                </a:cubicBezTo>
                <a:cubicBezTo>
                  <a:pt x="3452813" y="1657350"/>
                  <a:pt x="2546033" y="2564130"/>
                  <a:pt x="1427797" y="2564130"/>
                </a:cubicBezTo>
                <a:cubicBezTo>
                  <a:pt x="1271588" y="2564130"/>
                  <a:pt x="1120140" y="2546033"/>
                  <a:pt x="974407" y="2512695"/>
                </a:cubicBezTo>
                <a:cubicBezTo>
                  <a:pt x="956310" y="2513648"/>
                  <a:pt x="937260" y="2513648"/>
                  <a:pt x="919163" y="2513648"/>
                </a:cubicBezTo>
                <a:cubicBezTo>
                  <a:pt x="534352" y="2513648"/>
                  <a:pt x="195263" y="2314575"/>
                  <a:pt x="0" y="2014538"/>
                </a:cubicBezTo>
                <a:cubicBezTo>
                  <a:pt x="254317" y="2842260"/>
                  <a:pt x="1024890" y="3443287"/>
                  <a:pt x="1935480" y="3443287"/>
                </a:cubicBezTo>
                <a:cubicBezTo>
                  <a:pt x="3053715" y="3443287"/>
                  <a:pt x="3960495" y="2536508"/>
                  <a:pt x="3960495" y="1418273"/>
                </a:cubicBezTo>
                <a:cubicBezTo>
                  <a:pt x="3960495" y="865822"/>
                  <a:pt x="3739515" y="364807"/>
                  <a:pt x="3380422" y="0"/>
                </a:cubicBezTo>
                <a:close/>
              </a:path>
            </a:pathLst>
          </a:custGeom>
          <a:noFill/>
          <a:ln w="12700" cap="flat">
            <a:solidFill>
              <a:schemeClr val="tx1"/>
            </a:solidFill>
            <a:prstDash val="solid"/>
            <a:miter/>
          </a:ln>
        </p:spPr>
        <p:txBody>
          <a:bodyPr rtlCol="0" anchor="ctr"/>
          <a:lstStyle/>
          <a:p>
            <a:endParaRPr lang="en-US"/>
          </a:p>
        </p:txBody>
      </p:sp>
      <p:sp>
        <p:nvSpPr>
          <p:cNvPr id="11" name="Freeform 10">
            <a:extLst>
              <a:ext uri="{FF2B5EF4-FFF2-40B4-BE49-F238E27FC236}">
                <a16:creationId xmlns:a16="http://schemas.microsoft.com/office/drawing/2014/main" id="{B45F46EA-4279-0A48-A5C6-E306DC09DE8F}"/>
              </a:ext>
            </a:extLst>
          </p:cNvPr>
          <p:cNvSpPr/>
          <p:nvPr/>
        </p:nvSpPr>
        <p:spPr>
          <a:xfrm>
            <a:off x="4578668" y="2932747"/>
            <a:ext cx="3971925" cy="3400425"/>
          </a:xfrm>
          <a:custGeom>
            <a:avLst/>
            <a:gdLst>
              <a:gd name="connsiteX0" fmla="*/ 2533650 w 3971925"/>
              <a:gd name="connsiteY0" fmla="*/ 2521267 h 3400425"/>
              <a:gd name="connsiteX1" fmla="*/ 598170 w 3971925"/>
              <a:gd name="connsiteY1" fmla="*/ 1091565 h 3400425"/>
              <a:gd name="connsiteX2" fmla="*/ 421957 w 3971925"/>
              <a:gd name="connsiteY2" fmla="*/ 496253 h 3400425"/>
              <a:gd name="connsiteX3" fmla="*/ 540068 w 3971925"/>
              <a:gd name="connsiteY3" fmla="*/ 0 h 3400425"/>
              <a:gd name="connsiteX4" fmla="*/ 0 w 3971925"/>
              <a:gd name="connsiteY4" fmla="*/ 1376363 h 3400425"/>
              <a:gd name="connsiteX5" fmla="*/ 2025015 w 3971925"/>
              <a:gd name="connsiteY5" fmla="*/ 3401378 h 3400425"/>
              <a:gd name="connsiteX6" fmla="*/ 3976688 w 3971925"/>
              <a:gd name="connsiteY6" fmla="*/ 1915478 h 3400425"/>
              <a:gd name="connsiteX7" fmla="*/ 2533650 w 3971925"/>
              <a:gd name="connsiteY7" fmla="*/ 2521267 h 3400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71925" h="3400425">
                <a:moveTo>
                  <a:pt x="2533650" y="2521267"/>
                </a:moveTo>
                <a:cubicBezTo>
                  <a:pt x="1623060" y="2521267"/>
                  <a:pt x="852488" y="1919288"/>
                  <a:pt x="598170" y="1091565"/>
                </a:cubicBezTo>
                <a:cubicBezTo>
                  <a:pt x="486727" y="920115"/>
                  <a:pt x="421957" y="715328"/>
                  <a:pt x="421957" y="496253"/>
                </a:cubicBezTo>
                <a:cubicBezTo>
                  <a:pt x="421957" y="318135"/>
                  <a:pt x="464820" y="149543"/>
                  <a:pt x="540068" y="0"/>
                </a:cubicBezTo>
                <a:cubicBezTo>
                  <a:pt x="204788" y="360997"/>
                  <a:pt x="0" y="844868"/>
                  <a:pt x="0" y="1376363"/>
                </a:cubicBezTo>
                <a:cubicBezTo>
                  <a:pt x="0" y="2494598"/>
                  <a:pt x="906780" y="3401378"/>
                  <a:pt x="2025015" y="3401378"/>
                </a:cubicBezTo>
                <a:cubicBezTo>
                  <a:pt x="2956560" y="3401378"/>
                  <a:pt x="3741420" y="2772728"/>
                  <a:pt x="3976688" y="1915478"/>
                </a:cubicBezTo>
                <a:cubicBezTo>
                  <a:pt x="3609975" y="2288858"/>
                  <a:pt x="3098483" y="2521267"/>
                  <a:pt x="2533650" y="2521267"/>
                </a:cubicBezTo>
                <a:close/>
              </a:path>
            </a:pathLst>
          </a:custGeom>
          <a:noFill/>
          <a:ln w="12700" cap="flat">
            <a:solidFill>
              <a:schemeClr val="tx1"/>
            </a:solidFill>
            <a:prstDash val="solid"/>
            <a:miter/>
          </a:ln>
        </p:spPr>
        <p:txBody>
          <a:bodyPr rtlCol="0" anchor="ctr"/>
          <a:lstStyle/>
          <a:p>
            <a:endParaRPr lang="en-US"/>
          </a:p>
        </p:txBody>
      </p:sp>
      <p:sp>
        <p:nvSpPr>
          <p:cNvPr id="12" name="Freeform 11">
            <a:extLst>
              <a:ext uri="{FF2B5EF4-FFF2-40B4-BE49-F238E27FC236}">
                <a16:creationId xmlns:a16="http://schemas.microsoft.com/office/drawing/2014/main" id="{06340D0A-B3C3-084E-9E8F-66D9772792BC}"/>
              </a:ext>
            </a:extLst>
          </p:cNvPr>
          <p:cNvSpPr/>
          <p:nvPr/>
        </p:nvSpPr>
        <p:spPr>
          <a:xfrm>
            <a:off x="3561397" y="2283142"/>
            <a:ext cx="2524125" cy="4048125"/>
          </a:xfrm>
          <a:custGeom>
            <a:avLst/>
            <a:gdLst>
              <a:gd name="connsiteX0" fmla="*/ 1017270 w 2524125"/>
              <a:gd name="connsiteY0" fmla="*/ 2025968 h 4048125"/>
              <a:gd name="connsiteX1" fmla="*/ 1557338 w 2524125"/>
              <a:gd name="connsiteY1" fmla="*/ 648652 h 4048125"/>
              <a:gd name="connsiteX2" fmla="*/ 2478405 w 2524125"/>
              <a:gd name="connsiteY2" fmla="*/ 51435 h 4048125"/>
              <a:gd name="connsiteX3" fmla="*/ 2025015 w 2524125"/>
              <a:gd name="connsiteY3" fmla="*/ 0 h 4048125"/>
              <a:gd name="connsiteX4" fmla="*/ 0 w 2524125"/>
              <a:gd name="connsiteY4" fmla="*/ 2025015 h 4048125"/>
              <a:gd name="connsiteX5" fmla="*/ 2025015 w 2524125"/>
              <a:gd name="connsiteY5" fmla="*/ 4050030 h 4048125"/>
              <a:gd name="connsiteX6" fmla="*/ 2531745 w 2524125"/>
              <a:gd name="connsiteY6" fmla="*/ 3986213 h 4048125"/>
              <a:gd name="connsiteX7" fmla="*/ 1017270 w 2524125"/>
              <a:gd name="connsiteY7" fmla="*/ 2025968 h 4048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524125" h="4048125">
                <a:moveTo>
                  <a:pt x="1017270" y="2025968"/>
                </a:moveTo>
                <a:cubicBezTo>
                  <a:pt x="1017270" y="1494473"/>
                  <a:pt x="1222058" y="1010602"/>
                  <a:pt x="1557338" y="648652"/>
                </a:cubicBezTo>
                <a:cubicBezTo>
                  <a:pt x="1730692" y="308610"/>
                  <a:pt x="2075498" y="71438"/>
                  <a:pt x="2478405" y="51435"/>
                </a:cubicBezTo>
                <a:cubicBezTo>
                  <a:pt x="2332673" y="18098"/>
                  <a:pt x="2181225" y="0"/>
                  <a:pt x="2025015" y="0"/>
                </a:cubicBezTo>
                <a:cubicBezTo>
                  <a:pt x="906780" y="0"/>
                  <a:pt x="0" y="906780"/>
                  <a:pt x="0" y="2025015"/>
                </a:cubicBezTo>
                <a:cubicBezTo>
                  <a:pt x="0" y="3143250"/>
                  <a:pt x="906780" y="4050030"/>
                  <a:pt x="2025015" y="4050030"/>
                </a:cubicBezTo>
                <a:cubicBezTo>
                  <a:pt x="2200275" y="4050030"/>
                  <a:pt x="2369820" y="4028122"/>
                  <a:pt x="2531745" y="3986213"/>
                </a:cubicBezTo>
                <a:cubicBezTo>
                  <a:pt x="1661160" y="3760470"/>
                  <a:pt x="1017270" y="2968943"/>
                  <a:pt x="1017270" y="2025968"/>
                </a:cubicBezTo>
                <a:close/>
              </a:path>
            </a:pathLst>
          </a:custGeom>
          <a:noFill/>
          <a:ln w="12700" cap="flat">
            <a:solidFill>
              <a:schemeClr val="tx1"/>
            </a:solidFill>
            <a:prstDash val="solid"/>
            <a:miter/>
          </a:ln>
        </p:spPr>
        <p:txBody>
          <a:bodyPr rtlCol="0" anchor="ctr"/>
          <a:lstStyle/>
          <a:p>
            <a:endParaRPr lang="en-US"/>
          </a:p>
        </p:txBody>
      </p:sp>
      <p:sp>
        <p:nvSpPr>
          <p:cNvPr id="13" name="Freeform 12">
            <a:extLst>
              <a:ext uri="{FF2B5EF4-FFF2-40B4-BE49-F238E27FC236}">
                <a16:creationId xmlns:a16="http://schemas.microsoft.com/office/drawing/2014/main" id="{6254E5F5-AC5B-FC4D-868B-8B9D2EEEF3AB}"/>
              </a:ext>
            </a:extLst>
          </p:cNvPr>
          <p:cNvSpPr/>
          <p:nvPr/>
        </p:nvSpPr>
        <p:spPr>
          <a:xfrm>
            <a:off x="3054668" y="1404938"/>
            <a:ext cx="3952875" cy="3438525"/>
          </a:xfrm>
          <a:custGeom>
            <a:avLst/>
            <a:gdLst>
              <a:gd name="connsiteX0" fmla="*/ 2532697 w 3952875"/>
              <a:gd name="connsiteY0" fmla="*/ 879158 h 3438525"/>
              <a:gd name="connsiteX1" fmla="*/ 2986088 w 3952875"/>
              <a:gd name="connsiteY1" fmla="*/ 930593 h 3438525"/>
              <a:gd name="connsiteX2" fmla="*/ 3041333 w 3952875"/>
              <a:gd name="connsiteY2" fmla="*/ 929640 h 3438525"/>
              <a:gd name="connsiteX3" fmla="*/ 3960495 w 3952875"/>
              <a:gd name="connsiteY3" fmla="*/ 1428750 h 3438525"/>
              <a:gd name="connsiteX4" fmla="*/ 2025015 w 3952875"/>
              <a:gd name="connsiteY4" fmla="*/ 0 h 3438525"/>
              <a:gd name="connsiteX5" fmla="*/ 0 w 3952875"/>
              <a:gd name="connsiteY5" fmla="*/ 2025015 h 3438525"/>
              <a:gd name="connsiteX6" fmla="*/ 580072 w 3952875"/>
              <a:gd name="connsiteY6" fmla="*/ 3443288 h 3438525"/>
              <a:gd name="connsiteX7" fmla="*/ 507682 w 3952875"/>
              <a:gd name="connsiteY7" fmla="*/ 2904173 h 3438525"/>
              <a:gd name="connsiteX8" fmla="*/ 2532697 w 3952875"/>
              <a:gd name="connsiteY8" fmla="*/ 879158 h 3438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52875" h="3438525">
                <a:moveTo>
                  <a:pt x="2532697" y="879158"/>
                </a:moveTo>
                <a:cubicBezTo>
                  <a:pt x="2688908" y="879158"/>
                  <a:pt x="2840355" y="897255"/>
                  <a:pt x="2986088" y="930593"/>
                </a:cubicBezTo>
                <a:cubicBezTo>
                  <a:pt x="3004185" y="929640"/>
                  <a:pt x="3023235" y="929640"/>
                  <a:pt x="3041333" y="929640"/>
                </a:cubicBezTo>
                <a:cubicBezTo>
                  <a:pt x="3426143" y="929640"/>
                  <a:pt x="3765233" y="1128713"/>
                  <a:pt x="3960495" y="1428750"/>
                </a:cubicBezTo>
                <a:cubicBezTo>
                  <a:pt x="3706177" y="601028"/>
                  <a:pt x="2935605" y="0"/>
                  <a:pt x="2025015" y="0"/>
                </a:cubicBezTo>
                <a:cubicBezTo>
                  <a:pt x="906780" y="0"/>
                  <a:pt x="0" y="906780"/>
                  <a:pt x="0" y="2025015"/>
                </a:cubicBezTo>
                <a:cubicBezTo>
                  <a:pt x="0" y="2577465"/>
                  <a:pt x="220980" y="3078480"/>
                  <a:pt x="580072" y="3443288"/>
                </a:cubicBezTo>
                <a:cubicBezTo>
                  <a:pt x="532447" y="3271838"/>
                  <a:pt x="507682" y="3090863"/>
                  <a:pt x="507682" y="2904173"/>
                </a:cubicBezTo>
                <a:cubicBezTo>
                  <a:pt x="508635" y="1785938"/>
                  <a:pt x="1414463" y="879158"/>
                  <a:pt x="2532697" y="879158"/>
                </a:cubicBezTo>
                <a:close/>
              </a:path>
            </a:pathLst>
          </a:custGeom>
          <a:noFill/>
          <a:ln w="12700" cap="flat">
            <a:solidFill>
              <a:schemeClr val="tx1"/>
            </a:solidFill>
            <a:prstDash val="solid"/>
            <a:miter/>
          </a:ln>
        </p:spPr>
        <p:txBody>
          <a:bodyPr rtlCol="0" anchor="ctr"/>
          <a:lstStyle/>
          <a:p>
            <a:endParaRPr lang="en-US"/>
          </a:p>
        </p:txBody>
      </p:sp>
      <p:sp>
        <p:nvSpPr>
          <p:cNvPr id="2" name="TextBox 1">
            <a:extLst>
              <a:ext uri="{FF2B5EF4-FFF2-40B4-BE49-F238E27FC236}">
                <a16:creationId xmlns:a16="http://schemas.microsoft.com/office/drawing/2014/main" id="{30E9A359-2137-4403-9F15-4CA2C8E86517}"/>
              </a:ext>
            </a:extLst>
          </p:cNvPr>
          <p:cNvSpPr txBox="1"/>
          <p:nvPr/>
        </p:nvSpPr>
        <p:spPr>
          <a:xfrm rot="20141728">
            <a:off x="3180864" y="1960179"/>
            <a:ext cx="2210560" cy="584775"/>
          </a:xfrm>
          <a:prstGeom prst="rect">
            <a:avLst/>
          </a:prstGeom>
          <a:noFill/>
        </p:spPr>
        <p:txBody>
          <a:bodyPr wrap="square" rtlCol="0">
            <a:spAutoFit/>
          </a:bodyPr>
          <a:lstStyle/>
          <a:p>
            <a:pPr algn="ctr"/>
            <a:r>
              <a:rPr lang="en-US" sz="1600" b="1" dirty="0"/>
              <a:t>Communicative &amp; Interpretive Literacies</a:t>
            </a:r>
          </a:p>
        </p:txBody>
      </p:sp>
      <p:sp>
        <p:nvSpPr>
          <p:cNvPr id="3" name="TextBox 2">
            <a:extLst>
              <a:ext uri="{FF2B5EF4-FFF2-40B4-BE49-F238E27FC236}">
                <a16:creationId xmlns:a16="http://schemas.microsoft.com/office/drawing/2014/main" id="{B5AC324F-B6A2-4CC2-8884-D2B087E16FE0}"/>
              </a:ext>
            </a:extLst>
          </p:cNvPr>
          <p:cNvSpPr txBox="1"/>
          <p:nvPr/>
        </p:nvSpPr>
        <p:spPr>
          <a:xfrm rot="1543586">
            <a:off x="5010185" y="932833"/>
            <a:ext cx="2254969" cy="584775"/>
          </a:xfrm>
          <a:prstGeom prst="rect">
            <a:avLst/>
          </a:prstGeom>
          <a:noFill/>
        </p:spPr>
        <p:txBody>
          <a:bodyPr wrap="square" rtlCol="0">
            <a:spAutoFit/>
          </a:bodyPr>
          <a:lstStyle/>
          <a:p>
            <a:pPr algn="ctr"/>
            <a:r>
              <a:rPr lang="en-US" sz="1600" b="1" dirty="0"/>
              <a:t>Civic, Ethical, &amp; Environmental Literacies</a:t>
            </a:r>
          </a:p>
        </p:txBody>
      </p:sp>
      <p:sp>
        <p:nvSpPr>
          <p:cNvPr id="5" name="TextBox 4">
            <a:extLst>
              <a:ext uri="{FF2B5EF4-FFF2-40B4-BE49-F238E27FC236}">
                <a16:creationId xmlns:a16="http://schemas.microsoft.com/office/drawing/2014/main" id="{D3728621-7A55-44FB-A0D5-655890DAA545}"/>
              </a:ext>
            </a:extLst>
          </p:cNvPr>
          <p:cNvSpPr txBox="1"/>
          <p:nvPr/>
        </p:nvSpPr>
        <p:spPr>
          <a:xfrm rot="19332298">
            <a:off x="6758730" y="4196746"/>
            <a:ext cx="2416629" cy="584775"/>
          </a:xfrm>
          <a:prstGeom prst="rect">
            <a:avLst/>
          </a:prstGeom>
          <a:noFill/>
        </p:spPr>
        <p:txBody>
          <a:bodyPr wrap="square" rtlCol="0">
            <a:spAutoFit/>
          </a:bodyPr>
          <a:lstStyle/>
          <a:p>
            <a:pPr algn="ctr"/>
            <a:r>
              <a:rPr lang="en-US" sz="1600" b="1" dirty="0"/>
              <a:t>Quantitative, Scientific, &amp; Technological Literacies</a:t>
            </a:r>
          </a:p>
        </p:txBody>
      </p:sp>
      <p:sp>
        <p:nvSpPr>
          <p:cNvPr id="6" name="TextBox 5">
            <a:extLst>
              <a:ext uri="{FF2B5EF4-FFF2-40B4-BE49-F238E27FC236}">
                <a16:creationId xmlns:a16="http://schemas.microsoft.com/office/drawing/2014/main" id="{3EE94C80-BB9E-4A04-9B18-30E51E82916A}"/>
              </a:ext>
            </a:extLst>
          </p:cNvPr>
          <p:cNvSpPr txBox="1"/>
          <p:nvPr/>
        </p:nvSpPr>
        <p:spPr>
          <a:xfrm rot="17009699">
            <a:off x="7074103" y="2640359"/>
            <a:ext cx="1988276" cy="584775"/>
          </a:xfrm>
          <a:prstGeom prst="rect">
            <a:avLst/>
          </a:prstGeom>
          <a:noFill/>
        </p:spPr>
        <p:txBody>
          <a:bodyPr wrap="square" rtlCol="0">
            <a:spAutoFit/>
          </a:bodyPr>
          <a:lstStyle/>
          <a:p>
            <a:pPr algn="ctr"/>
            <a:r>
              <a:rPr lang="en-US" sz="1600" b="1" dirty="0"/>
              <a:t>Critical &amp;Reflective Literacies</a:t>
            </a:r>
          </a:p>
        </p:txBody>
      </p:sp>
      <p:sp>
        <p:nvSpPr>
          <p:cNvPr id="14" name="TextBox 13">
            <a:extLst>
              <a:ext uri="{FF2B5EF4-FFF2-40B4-BE49-F238E27FC236}">
                <a16:creationId xmlns:a16="http://schemas.microsoft.com/office/drawing/2014/main" id="{EBF82ABC-64F2-4AC8-81E8-221242E41A17}"/>
              </a:ext>
            </a:extLst>
          </p:cNvPr>
          <p:cNvSpPr txBox="1"/>
          <p:nvPr/>
        </p:nvSpPr>
        <p:spPr>
          <a:xfrm rot="16413279">
            <a:off x="3156112" y="4074370"/>
            <a:ext cx="1982606" cy="584775"/>
          </a:xfrm>
          <a:prstGeom prst="rect">
            <a:avLst/>
          </a:prstGeom>
          <a:noFill/>
        </p:spPr>
        <p:txBody>
          <a:bodyPr wrap="square" rtlCol="0">
            <a:spAutoFit/>
          </a:bodyPr>
          <a:lstStyle/>
          <a:p>
            <a:pPr algn="ctr"/>
            <a:r>
              <a:rPr lang="en-US" sz="1600" b="1" dirty="0"/>
              <a:t>Social, Cultural, &amp; Historical Literacies</a:t>
            </a:r>
          </a:p>
        </p:txBody>
      </p:sp>
      <p:sp>
        <p:nvSpPr>
          <p:cNvPr id="15" name="TextBox 14">
            <a:extLst>
              <a:ext uri="{FF2B5EF4-FFF2-40B4-BE49-F238E27FC236}">
                <a16:creationId xmlns:a16="http://schemas.microsoft.com/office/drawing/2014/main" id="{B80444E9-7189-45A8-B2C3-4921A3672B5D}"/>
              </a:ext>
            </a:extLst>
          </p:cNvPr>
          <p:cNvSpPr txBox="1"/>
          <p:nvPr/>
        </p:nvSpPr>
        <p:spPr>
          <a:xfrm rot="1883844">
            <a:off x="4868276" y="5295105"/>
            <a:ext cx="2284045" cy="584775"/>
          </a:xfrm>
          <a:prstGeom prst="rect">
            <a:avLst/>
          </a:prstGeom>
          <a:noFill/>
        </p:spPr>
        <p:txBody>
          <a:bodyPr wrap="square" rtlCol="0">
            <a:spAutoFit/>
          </a:bodyPr>
          <a:lstStyle/>
          <a:p>
            <a:pPr algn="ctr"/>
            <a:r>
              <a:rPr lang="en-US" sz="1600" b="1" dirty="0"/>
              <a:t>Creative &amp; Problem-Solving Literacies</a:t>
            </a:r>
          </a:p>
        </p:txBody>
      </p:sp>
      <p:sp>
        <p:nvSpPr>
          <p:cNvPr id="4" name="TextBox 3"/>
          <p:cNvSpPr txBox="1"/>
          <p:nvPr/>
        </p:nvSpPr>
        <p:spPr>
          <a:xfrm>
            <a:off x="264694" y="721895"/>
            <a:ext cx="2565529" cy="2431435"/>
          </a:xfrm>
          <a:prstGeom prst="rect">
            <a:avLst/>
          </a:prstGeom>
          <a:noFill/>
        </p:spPr>
        <p:txBody>
          <a:bodyPr wrap="square" rtlCol="0">
            <a:spAutoFit/>
          </a:bodyPr>
          <a:lstStyle/>
          <a:p>
            <a:r>
              <a:rPr lang="en-US" sz="4400" b="1" dirty="0"/>
              <a:t>GURs:</a:t>
            </a:r>
          </a:p>
          <a:p>
            <a:r>
              <a:rPr lang="en-US" b="1" dirty="0"/>
              <a:t>Foundational Knowledge &amp; Practice Literacies for Developing, Integrating, and Extending Your Core Capacities</a:t>
            </a:r>
          </a:p>
          <a:p>
            <a:endParaRPr lang="en-US" dirty="0"/>
          </a:p>
        </p:txBody>
      </p:sp>
      <p:sp>
        <p:nvSpPr>
          <p:cNvPr id="16" name="TextBox 15"/>
          <p:cNvSpPr txBox="1"/>
          <p:nvPr/>
        </p:nvSpPr>
        <p:spPr>
          <a:xfrm>
            <a:off x="5253844" y="2633898"/>
            <a:ext cx="1753699" cy="1569660"/>
          </a:xfrm>
          <a:prstGeom prst="rect">
            <a:avLst/>
          </a:prstGeom>
          <a:noFill/>
        </p:spPr>
        <p:txBody>
          <a:bodyPr wrap="square" rtlCol="0">
            <a:spAutoFit/>
          </a:bodyPr>
          <a:lstStyle/>
          <a:p>
            <a:pPr algn="ctr"/>
            <a:r>
              <a:rPr lang="en-US" sz="2400" b="1" dirty="0"/>
              <a:t>Your Major: </a:t>
            </a:r>
            <a:r>
              <a:rPr lang="en-US" b="1" dirty="0"/>
              <a:t>Specialized  Knowledge &amp; Practice Literacies</a:t>
            </a:r>
          </a:p>
        </p:txBody>
      </p:sp>
    </p:spTree>
    <p:extLst>
      <p:ext uri="{BB962C8B-B14F-4D97-AF65-F5344CB8AC3E}">
        <p14:creationId xmlns:p14="http://schemas.microsoft.com/office/powerpoint/2010/main" val="1618128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628</TotalTime>
  <Words>149</Words>
  <Application>Microsoft Office PowerPoint</Application>
  <PresentationFormat>Widescreen</PresentationFormat>
  <Paragraphs>19</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Derek Bryson</dc:creator>
  <cp:lastModifiedBy>Donna Qualley</cp:lastModifiedBy>
  <cp:revision>44</cp:revision>
  <dcterms:created xsi:type="dcterms:W3CDTF">2019-06-04T16:20:39Z</dcterms:created>
  <dcterms:modified xsi:type="dcterms:W3CDTF">2021-02-05T20:06:04Z</dcterms:modified>
</cp:coreProperties>
</file>